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60" r:id="rId1"/>
  </p:sldMasterIdLst>
  <p:notesMasterIdLst>
    <p:notesMasterId r:id="rId25"/>
  </p:notesMasterIdLst>
  <p:sldIdLst>
    <p:sldId id="272" r:id="rId2"/>
    <p:sldId id="271" r:id="rId3"/>
    <p:sldId id="273" r:id="rId4"/>
    <p:sldId id="270" r:id="rId5"/>
    <p:sldId id="256" r:id="rId6"/>
    <p:sldId id="257" r:id="rId7"/>
    <p:sldId id="327" r:id="rId8"/>
    <p:sldId id="258" r:id="rId9"/>
    <p:sldId id="259" r:id="rId10"/>
    <p:sldId id="260" r:id="rId11"/>
    <p:sldId id="261" r:id="rId12"/>
    <p:sldId id="328" r:id="rId13"/>
    <p:sldId id="329" r:id="rId14"/>
    <p:sldId id="330" r:id="rId15"/>
    <p:sldId id="331" r:id="rId16"/>
    <p:sldId id="332" r:id="rId17"/>
    <p:sldId id="333" r:id="rId18"/>
    <p:sldId id="334" r:id="rId19"/>
    <p:sldId id="335" r:id="rId20"/>
    <p:sldId id="336" r:id="rId21"/>
    <p:sldId id="337" r:id="rId22"/>
    <p:sldId id="338" r:id="rId23"/>
    <p:sldId id="339"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A36F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A107856-5554-42FB-B03E-39F5DBC370BA}" styleName="中度样式 4 - 强调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3C2FFA5D-87B4-456A-9821-1D502468CF0F}" styleName="主题样式 1 - 强调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D7AC3CCA-C797-4891-BE02-D94E43425B78}" styleName="中度样式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8799B23B-EC83-4686-B30A-512413B5E67A}" styleName="浅色样式 3 - 强调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000" autoAdjust="0"/>
    <p:restoredTop sz="91635" autoAdjust="0"/>
  </p:normalViewPr>
  <p:slideViewPr>
    <p:cSldViewPr snapToGrid="0">
      <p:cViewPr varScale="1">
        <p:scale>
          <a:sx n="79" d="100"/>
          <a:sy n="79" d="100"/>
        </p:scale>
        <p:origin x="619" y="62"/>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65" d="100"/>
          <a:sy n="65" d="100"/>
        </p:scale>
        <p:origin x="2652" y="4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1B65FAF-F7F2-4690-B3EE-22AFB63ADC70}" type="datetimeFigureOut">
              <a:rPr lang="en-US" smtClean="0"/>
              <a:t>4/21/2022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1225E7A-8122-49A7-B71D-E8F9EDE92864}" type="slidenum">
              <a:rPr lang="en-US" smtClean="0"/>
              <a:t>‹#›</a:t>
            </a:fld>
            <a:endParaRPr lang="en-US"/>
          </a:p>
        </p:txBody>
      </p:sp>
    </p:spTree>
    <p:extLst>
      <p:ext uri="{BB962C8B-B14F-4D97-AF65-F5344CB8AC3E}">
        <p14:creationId xmlns:p14="http://schemas.microsoft.com/office/powerpoint/2010/main" val="24190767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1225E7A-8122-49A7-B71D-E8F9EDE92864}" type="slidenum">
              <a:rPr lang="en-US" smtClean="0"/>
              <a:t>5</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61938" y="1143000"/>
            <a:ext cx="7381876" cy="4152900"/>
          </a:xfrm>
        </p:spPr>
      </p:sp>
      <p:sp>
        <p:nvSpPr>
          <p:cNvPr id="3" name="Notes Placeholder 2"/>
          <p:cNvSpPr>
            <a:spLocks noGrp="1"/>
          </p:cNvSpPr>
          <p:nvPr>
            <p:ph type="body" idx="1"/>
          </p:nvPr>
        </p:nvSpPr>
        <p:spPr>
          <a:xfrm>
            <a:off x="685800" y="5486400"/>
            <a:ext cx="5486400" cy="2514600"/>
          </a:xfrm>
        </p:spPr>
        <p:txBody>
          <a:bodyPr/>
          <a:lstStyle/>
          <a:p>
            <a:endParaRPr lang="en-US"/>
          </a:p>
        </p:txBody>
      </p:sp>
      <p:sp>
        <p:nvSpPr>
          <p:cNvPr id="4" name="Slide Number Placeholder 3"/>
          <p:cNvSpPr>
            <a:spLocks noGrp="1"/>
          </p:cNvSpPr>
          <p:nvPr>
            <p:ph type="sldNum" sz="quarter" idx="10"/>
          </p:nvPr>
        </p:nvSpPr>
        <p:spPr/>
        <p:txBody>
          <a:bodyPr/>
          <a:lstStyle/>
          <a:p>
            <a:fld id="{51225E7A-8122-49A7-B71D-E8F9EDE92864}" type="slidenum">
              <a:rPr lang="en-US" smtClean="0"/>
              <a:t>6</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1225E7A-8122-49A7-B71D-E8F9EDE92864}" type="slidenum">
              <a:rPr lang="en-US" smtClean="0"/>
              <a:t>8</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1225E7A-8122-49A7-B71D-E8F9EDE92864}" type="slidenum">
              <a:rPr lang="en-US" smtClean="0"/>
              <a:t>9</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1225E7A-8122-49A7-B71D-E8F9EDE92864}" type="slidenum">
              <a:rPr lang="en-US" smtClean="0"/>
              <a:t>10</a:t>
            </a:fld>
            <a:endParaRPr lang="en-US"/>
          </a:p>
        </p:txBody>
      </p:sp>
    </p:spTree>
    <p:extLst>
      <p:ext uri="{BB962C8B-B14F-4D97-AF65-F5344CB8AC3E}">
        <p14:creationId xmlns:p14="http://schemas.microsoft.com/office/powerpoint/2010/main" val="36107125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1225E7A-8122-49A7-B71D-E8F9EDE92864}" type="slidenum">
              <a:rPr lang="en-US" smtClean="0"/>
              <a:t>11</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53912AC-9DF0-4927-A011-7F73681C5B6A}" type="datetimeFigureOut">
              <a:rPr lang="en-US" smtClean="0"/>
              <a:t>4/21/2022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3AED279-D3F9-45D9-9ABF-C161E4D0D3ED}" type="slidenum">
              <a:rPr lang="en-US" smtClean="0"/>
              <a:t>‹#›</a:t>
            </a:fld>
            <a:endParaRPr lang="en-US"/>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205649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Date Placeholder 2"/>
          <p:cNvSpPr>
            <a:spLocks noGrp="1"/>
          </p:cNvSpPr>
          <p:nvPr>
            <p:ph type="dt" sz="half" idx="10"/>
          </p:nvPr>
        </p:nvSpPr>
        <p:spPr/>
        <p:txBody>
          <a:bodyPr/>
          <a:lstStyle/>
          <a:p>
            <a:fld id="{F53912AC-9DF0-4927-A011-7F73681C5B6A}" type="datetimeFigureOut">
              <a:rPr lang="en-US" smtClean="0"/>
              <a:t>4/21/2022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3AED279-D3F9-45D9-9ABF-C161E4D0D3ED}" type="slidenum">
              <a:rPr lang="en-US" smtClean="0"/>
              <a:t>‹#›</a:t>
            </a:fld>
            <a:endParaRPr lang="en-US"/>
          </a:p>
        </p:txBody>
      </p:sp>
    </p:spTree>
    <p:extLst>
      <p:ext uri="{BB962C8B-B14F-4D97-AF65-F5344CB8AC3E}">
        <p14:creationId xmlns:p14="http://schemas.microsoft.com/office/powerpoint/2010/main" val="39695754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53912AC-9DF0-4927-A011-7F73681C5B6A}" type="datetimeFigureOut">
              <a:rPr lang="en-US" smtClean="0"/>
              <a:t>4/21/2022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3AED279-D3F9-45D9-9ABF-C161E4D0D3ED}" type="slidenum">
              <a:rPr lang="en-US" smtClean="0"/>
              <a:t>‹#›</a:t>
            </a:fld>
            <a:endParaRPr lang="en-US"/>
          </a:p>
        </p:txBody>
      </p:sp>
    </p:spTree>
    <p:extLst>
      <p:ext uri="{BB962C8B-B14F-4D97-AF65-F5344CB8AC3E}">
        <p14:creationId xmlns:p14="http://schemas.microsoft.com/office/powerpoint/2010/main" val="124665648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53912AC-9DF0-4927-A011-7F73681C5B6A}" type="datetimeFigureOut">
              <a:rPr lang="en-US" smtClean="0"/>
              <a:t>4/21/2022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3AED279-D3F9-45D9-9ABF-C161E4D0D3ED}" type="slidenum">
              <a:rPr lang="en-US" smtClean="0"/>
              <a:t>‹#›</a:t>
            </a:fld>
            <a:endParaRPr lang="en-US"/>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219500896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53912AC-9DF0-4927-A011-7F73681C5B6A}" type="datetimeFigureOut">
              <a:rPr lang="en-US" smtClean="0"/>
              <a:t>4/21/2022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3AED279-D3F9-45D9-9ABF-C161E4D0D3ED}" type="slidenum">
              <a:rPr lang="en-US" smtClean="0"/>
              <a:t>‹#›</a:t>
            </a:fld>
            <a:endParaRPr lang="en-US"/>
          </a:p>
        </p:txBody>
      </p:sp>
    </p:spTree>
    <p:extLst>
      <p:ext uri="{BB962C8B-B14F-4D97-AF65-F5344CB8AC3E}">
        <p14:creationId xmlns:p14="http://schemas.microsoft.com/office/powerpoint/2010/main" val="205762949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53912AC-9DF0-4927-A011-7F73681C5B6A}" type="datetimeFigureOut">
              <a:rPr lang="en-US" smtClean="0"/>
              <a:t>4/21/2022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3AED279-D3F9-45D9-9ABF-C161E4D0D3ED}" type="slidenum">
              <a:rPr lang="en-US" smtClean="0"/>
              <a:t>‹#›</a:t>
            </a:fld>
            <a:endParaRPr lang="en-US"/>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52045070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53912AC-9DF0-4927-A011-7F73681C5B6A}" type="datetimeFigureOut">
              <a:rPr lang="en-US" smtClean="0"/>
              <a:t>4/21/2022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3AED279-D3F9-45D9-9ABF-C161E4D0D3ED}" type="slidenum">
              <a:rPr lang="en-US" smtClean="0"/>
              <a:t>‹#›</a:t>
            </a:fld>
            <a:endParaRPr lang="en-US"/>
          </a:p>
        </p:txBody>
      </p:sp>
    </p:spTree>
    <p:extLst>
      <p:ext uri="{BB962C8B-B14F-4D97-AF65-F5344CB8AC3E}">
        <p14:creationId xmlns:p14="http://schemas.microsoft.com/office/powerpoint/2010/main" val="399397504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3912AC-9DF0-4927-A011-7F73681C5B6A}" type="datetimeFigureOut">
              <a:rPr lang="en-US" smtClean="0"/>
              <a:t>4/21/2022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3AED279-D3F9-45D9-9ABF-C161E4D0D3ED}" type="slidenum">
              <a:rPr lang="en-US" smtClean="0"/>
              <a:t>‹#›</a:t>
            </a:fld>
            <a:endParaRPr lang="en-US"/>
          </a:p>
        </p:txBody>
      </p:sp>
    </p:spTree>
    <p:extLst>
      <p:ext uri="{BB962C8B-B14F-4D97-AF65-F5344CB8AC3E}">
        <p14:creationId xmlns:p14="http://schemas.microsoft.com/office/powerpoint/2010/main" val="416561056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3912AC-9DF0-4927-A011-7F73681C5B6A}" type="datetimeFigureOut">
              <a:rPr lang="en-US" smtClean="0"/>
              <a:t>4/21/2022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3AED279-D3F9-45D9-9ABF-C161E4D0D3ED}" type="slidenum">
              <a:rPr lang="en-US" smtClean="0"/>
              <a:t>‹#›</a:t>
            </a:fld>
            <a:endParaRPr lang="en-US"/>
          </a:p>
        </p:txBody>
      </p:sp>
    </p:spTree>
    <p:extLst>
      <p:ext uri="{BB962C8B-B14F-4D97-AF65-F5344CB8AC3E}">
        <p14:creationId xmlns:p14="http://schemas.microsoft.com/office/powerpoint/2010/main" val="25333298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53912AC-9DF0-4927-A011-7F73681C5B6A}" type="datetimeFigureOut">
              <a:rPr lang="en-US" smtClean="0"/>
              <a:t>4/21/2022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3AED279-D3F9-45D9-9ABF-C161E4D0D3ED}" type="slidenum">
              <a:rPr lang="en-US" smtClean="0"/>
              <a:t>‹#›</a:t>
            </a:fld>
            <a:endParaRPr lang="en-US"/>
          </a:p>
        </p:txBody>
      </p:sp>
    </p:spTree>
    <p:extLst>
      <p:ext uri="{BB962C8B-B14F-4D97-AF65-F5344CB8AC3E}">
        <p14:creationId xmlns:p14="http://schemas.microsoft.com/office/powerpoint/2010/main" val="42410800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en-US"/>
              <a:t>Click to edit Master title style</a:t>
            </a:r>
            <a:endParaRPr lang="en-US" dirty="0"/>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53912AC-9DF0-4927-A011-7F73681C5B6A}" type="datetimeFigureOut">
              <a:rPr lang="en-US" smtClean="0"/>
              <a:t>4/21/2022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3AED279-D3F9-45D9-9ABF-C161E4D0D3ED}" type="slidenum">
              <a:rPr lang="en-US" smtClean="0"/>
              <a:t>‹#›</a:t>
            </a:fld>
            <a:endParaRPr lang="en-US"/>
          </a:p>
        </p:txBody>
      </p:sp>
    </p:spTree>
    <p:extLst>
      <p:ext uri="{BB962C8B-B14F-4D97-AF65-F5344CB8AC3E}">
        <p14:creationId xmlns:p14="http://schemas.microsoft.com/office/powerpoint/2010/main" val="1492811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4211" y="685800"/>
            <a:ext cx="4937655" cy="361526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08133" y="685801"/>
            <a:ext cx="4934479" cy="3615266"/>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53912AC-9DF0-4927-A011-7F73681C5B6A}" type="datetimeFigureOut">
              <a:rPr lang="en-US" smtClean="0"/>
              <a:t>4/21/2022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3AED279-D3F9-45D9-9ABF-C161E4D0D3ED}" type="slidenum">
              <a:rPr lang="en-US" smtClean="0"/>
              <a:t>‹#›</a:t>
            </a:fld>
            <a:endParaRPr lang="en-US"/>
          </a:p>
        </p:txBody>
      </p:sp>
    </p:spTree>
    <p:extLst>
      <p:ext uri="{BB962C8B-B14F-4D97-AF65-F5344CB8AC3E}">
        <p14:creationId xmlns:p14="http://schemas.microsoft.com/office/powerpoint/2010/main" val="29641218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53912AC-9DF0-4927-A011-7F73681C5B6A}" type="datetimeFigureOut">
              <a:rPr lang="en-US" smtClean="0"/>
              <a:t>4/21/2022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3AED279-D3F9-45D9-9ABF-C161E4D0D3ED}" type="slidenum">
              <a:rPr lang="en-US" smtClean="0"/>
              <a:t>‹#›</a:t>
            </a:fld>
            <a:endParaRPr lang="en-US"/>
          </a:p>
        </p:txBody>
      </p:sp>
    </p:spTree>
    <p:extLst>
      <p:ext uri="{BB962C8B-B14F-4D97-AF65-F5344CB8AC3E}">
        <p14:creationId xmlns:p14="http://schemas.microsoft.com/office/powerpoint/2010/main" val="33896866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53912AC-9DF0-4927-A011-7F73681C5B6A}" type="datetimeFigureOut">
              <a:rPr lang="en-US" smtClean="0"/>
              <a:t>4/21/2022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3AED279-D3F9-45D9-9ABF-C161E4D0D3ED}" type="slidenum">
              <a:rPr lang="en-US" smtClean="0"/>
              <a:t>‹#›</a:t>
            </a:fld>
            <a:endParaRPr lang="en-US"/>
          </a:p>
        </p:txBody>
      </p:sp>
    </p:spTree>
    <p:extLst>
      <p:ext uri="{BB962C8B-B14F-4D97-AF65-F5344CB8AC3E}">
        <p14:creationId xmlns:p14="http://schemas.microsoft.com/office/powerpoint/2010/main" val="22811040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3912AC-9DF0-4927-A011-7F73681C5B6A}" type="datetimeFigureOut">
              <a:rPr lang="en-US" smtClean="0"/>
              <a:t>4/21/2022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3AED279-D3F9-45D9-9ABF-C161E4D0D3ED}" type="slidenum">
              <a:rPr lang="en-US" smtClean="0"/>
              <a:t>‹#›</a:t>
            </a:fld>
            <a:endParaRPr lang="en-US"/>
          </a:p>
        </p:txBody>
      </p:sp>
    </p:spTree>
    <p:extLst>
      <p:ext uri="{BB962C8B-B14F-4D97-AF65-F5344CB8AC3E}">
        <p14:creationId xmlns:p14="http://schemas.microsoft.com/office/powerpoint/2010/main" val="1853337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53912AC-9DF0-4927-A011-7F73681C5B6A}" type="datetimeFigureOut">
              <a:rPr lang="en-US" smtClean="0"/>
              <a:t>4/21/2022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3AED279-D3F9-45D9-9ABF-C161E4D0D3ED}" type="slidenum">
              <a:rPr lang="en-US" smtClean="0"/>
              <a:t>‹#›</a:t>
            </a:fld>
            <a:endParaRPr lang="en-US"/>
          </a:p>
        </p:txBody>
      </p:sp>
    </p:spTree>
    <p:extLst>
      <p:ext uri="{BB962C8B-B14F-4D97-AF65-F5344CB8AC3E}">
        <p14:creationId xmlns:p14="http://schemas.microsoft.com/office/powerpoint/2010/main" val="22410115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53912AC-9DF0-4927-A011-7F73681C5B6A}" type="datetimeFigureOut">
              <a:rPr lang="en-US" smtClean="0"/>
              <a:t>4/21/2022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3AED279-D3F9-45D9-9ABF-C161E4D0D3ED}" type="slidenum">
              <a:rPr lang="en-US" smtClean="0"/>
              <a:t>‹#›</a:t>
            </a:fld>
            <a:endParaRPr lang="en-US"/>
          </a:p>
        </p:txBody>
      </p:sp>
    </p:spTree>
    <p:extLst>
      <p:ext uri="{BB962C8B-B14F-4D97-AF65-F5344CB8AC3E}">
        <p14:creationId xmlns:p14="http://schemas.microsoft.com/office/powerpoint/2010/main" val="8470868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F53912AC-9DF0-4927-A011-7F73681C5B6A}" type="datetimeFigureOut">
              <a:rPr lang="en-US" smtClean="0"/>
              <a:t>4/21/2022</a:t>
            </a:fld>
            <a:endParaRPr lang="en-US"/>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en-US"/>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fld id="{A3AED279-D3F9-45D9-9ABF-C161E4D0D3ED}" type="slidenum">
              <a:rPr lang="en-US" smtClean="0"/>
              <a:t>‹#›</a:t>
            </a:fld>
            <a:endParaRPr lang="en-US"/>
          </a:p>
        </p:txBody>
      </p:sp>
    </p:spTree>
    <p:extLst>
      <p:ext uri="{BB962C8B-B14F-4D97-AF65-F5344CB8AC3E}">
        <p14:creationId xmlns:p14="http://schemas.microsoft.com/office/powerpoint/2010/main" val="3274427245"/>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2.xml"/><Relationship Id="rId5" Type="http://schemas.openxmlformats.org/officeDocument/2006/relationships/image" Target="../media/image10.jpeg"/><Relationship Id="rId4" Type="http://schemas.openxmlformats.org/officeDocument/2006/relationships/image" Target="../media/image9.jpeg"/></Relationships>
</file>

<file path=ppt/slides/_rels/slide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2.jpg"/></Relationships>
</file>

<file path=ppt/slides/_rels/slide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9.jpe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2863" y="-1"/>
            <a:ext cx="2557463" cy="2143125"/>
          </a:xfrm>
        </p:spPr>
      </p:pic>
      <p:sp>
        <p:nvSpPr>
          <p:cNvPr id="8" name="TextBox 7"/>
          <p:cNvSpPr txBox="1"/>
          <p:nvPr/>
        </p:nvSpPr>
        <p:spPr>
          <a:xfrm>
            <a:off x="3386137" y="385762"/>
            <a:ext cx="5743575" cy="1200329"/>
          </a:xfrm>
          <a:prstGeom prst="rect">
            <a:avLst/>
          </a:prstGeom>
          <a:noFill/>
        </p:spPr>
        <p:txBody>
          <a:bodyPr wrap="square" rtlCol="0">
            <a:spAutoFit/>
          </a:bodyPr>
          <a:lstStyle/>
          <a:p>
            <a:pPr algn="ctr"/>
            <a:r>
              <a:rPr lang="en-US" sz="2400" b="1">
                <a:latin typeface="Times New Roman" panose="02020603050405020304" pitchFamily="18" charset="0"/>
                <a:cs typeface="Times New Roman" panose="02020603050405020304" pitchFamily="18" charset="0"/>
              </a:rPr>
              <a:t>Bộ Công Thương</a:t>
            </a:r>
          </a:p>
          <a:p>
            <a:pPr algn="ctr"/>
            <a:r>
              <a:rPr lang="en-US" sz="2400" b="1">
                <a:latin typeface="Times New Roman" panose="02020603050405020304" pitchFamily="18" charset="0"/>
                <a:cs typeface="Times New Roman" panose="02020603050405020304" pitchFamily="18" charset="0"/>
              </a:rPr>
              <a:t>Trường Đại Học Công nghiệp TPHCM</a:t>
            </a:r>
          </a:p>
          <a:p>
            <a:pPr algn="ctr"/>
            <a:r>
              <a:rPr lang="en-US" sz="2400" b="1">
                <a:latin typeface="Times New Roman" panose="02020603050405020304" pitchFamily="18" charset="0"/>
                <a:cs typeface="Times New Roman" panose="02020603050405020304" pitchFamily="18" charset="0"/>
              </a:rPr>
              <a:t>Khoa Công Nghệ Thông Tin </a:t>
            </a:r>
          </a:p>
        </p:txBody>
      </p:sp>
      <p:sp>
        <p:nvSpPr>
          <p:cNvPr id="9" name="TextBox 8"/>
          <p:cNvSpPr txBox="1"/>
          <p:nvPr/>
        </p:nvSpPr>
        <p:spPr>
          <a:xfrm>
            <a:off x="1700213" y="2686051"/>
            <a:ext cx="8786812" cy="1323439"/>
          </a:xfrm>
          <a:prstGeom prst="rect">
            <a:avLst/>
          </a:prstGeom>
          <a:noFill/>
        </p:spPr>
        <p:txBody>
          <a:bodyPr wrap="square" rtlCol="0">
            <a:spAutoFit/>
          </a:bodyPr>
          <a:lstStyle/>
          <a:p>
            <a:pPr algn="ctr"/>
            <a:r>
              <a:rPr lang="en-US" sz="2400" b="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BÁO CÁO</a:t>
            </a:r>
          </a:p>
          <a:p>
            <a:pPr algn="ctr"/>
            <a:r>
              <a:rPr lang="en-US" sz="2800" b="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MÔN HỆ THỐNG VÀ CÔNG NGHỆ WEB</a:t>
            </a:r>
          </a:p>
          <a:p>
            <a:pPr algn="ctr"/>
            <a:r>
              <a:rPr lang="en-US" sz="2400" b="1">
                <a:latin typeface="Times New Roman" panose="02020603050405020304" pitchFamily="18" charset="0"/>
                <a:cs typeface="Times New Roman" panose="02020603050405020304" pitchFamily="18" charset="0"/>
              </a:rPr>
              <a:t>Chủ đề</a:t>
            </a:r>
            <a:r>
              <a:rPr lang="en-US" sz="2800" b="1">
                <a:latin typeface="Times New Roman" panose="02020603050405020304" pitchFamily="18" charset="0"/>
                <a:cs typeface="Times New Roman" panose="02020603050405020304" pitchFamily="18" charset="0"/>
              </a:rPr>
              <a:t>: </a:t>
            </a:r>
            <a:r>
              <a:rPr lang="en-US" sz="2800" b="1">
                <a:solidFill>
                  <a:srgbClr val="002060"/>
                </a:solidFill>
                <a:latin typeface="Times New Roman" panose="02020603050405020304" pitchFamily="18" charset="0"/>
                <a:cs typeface="Times New Roman" panose="02020603050405020304" pitchFamily="18" charset="0"/>
              </a:rPr>
              <a:t>WEBSITE BÁN HÀNG SÁCH</a:t>
            </a:r>
          </a:p>
        </p:txBody>
      </p:sp>
      <p:sp>
        <p:nvSpPr>
          <p:cNvPr id="10" name="TextBox 9"/>
          <p:cNvSpPr txBox="1"/>
          <p:nvPr/>
        </p:nvSpPr>
        <p:spPr>
          <a:xfrm flipH="1">
            <a:off x="1019951" y="5661058"/>
            <a:ext cx="11615737" cy="461665"/>
          </a:xfrm>
          <a:prstGeom prst="rect">
            <a:avLst/>
          </a:prstGeom>
          <a:noFill/>
        </p:spPr>
        <p:txBody>
          <a:bodyPr wrap="square" rtlCol="0">
            <a:spAutoFit/>
          </a:bodyPr>
          <a:lstStyle/>
          <a:p>
            <a:r>
              <a:rPr lang="en-US" sz="2000">
                <a:latin typeface="Times New Roman" panose="02020603050405020304" pitchFamily="18" charset="0"/>
                <a:cs typeface="Times New Roman" panose="02020603050405020304" pitchFamily="18" charset="0"/>
              </a:rPr>
              <a:t>    </a:t>
            </a:r>
            <a:r>
              <a:rPr lang="en-US" sz="2400" b="1">
                <a:latin typeface="Times New Roman" panose="02020603050405020304" pitchFamily="18" charset="0"/>
                <a:cs typeface="Times New Roman" panose="02020603050405020304" pitchFamily="18" charset="0"/>
              </a:rPr>
              <a:t>               Lớp: DHCNTT14      	        GVHD: ĐẶNG VĂN THUẬN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7000" b="-17000"/>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0C02C79-59C0-4A1B-BBC4-FEECAE903E9F}"/>
              </a:ext>
            </a:extLst>
          </p:cNvPr>
          <p:cNvSpPr txBox="1"/>
          <p:nvPr/>
        </p:nvSpPr>
        <p:spPr>
          <a:xfrm>
            <a:off x="924128" y="359924"/>
            <a:ext cx="2116285" cy="369332"/>
          </a:xfrm>
          <a:prstGeom prst="rect">
            <a:avLst/>
          </a:prstGeom>
          <a:noFill/>
        </p:spPr>
        <p:txBody>
          <a:bodyPr wrap="none" rtlCol="0">
            <a:spAutoFit/>
          </a:bodyPr>
          <a:lstStyle/>
          <a:p>
            <a:r>
              <a:rPr lang="en-US">
                <a:solidFill>
                  <a:schemeClr val="bg1">
                    <a:lumMod val="95000"/>
                    <a:lumOff val="5000"/>
                  </a:schemeClr>
                </a:solidFill>
              </a:rPr>
              <a:t>Đăng kí tài khoản</a:t>
            </a:r>
          </a:p>
        </p:txBody>
      </p:sp>
      <p:pic>
        <p:nvPicPr>
          <p:cNvPr id="8" name="Picture 7">
            <a:extLst>
              <a:ext uri="{FF2B5EF4-FFF2-40B4-BE49-F238E27FC236}">
                <a16:creationId xmlns:a16="http://schemas.microsoft.com/office/drawing/2014/main" id="{95658851-9EC9-41D7-9E9A-62BEA22BA71E}"/>
              </a:ext>
            </a:extLst>
          </p:cNvPr>
          <p:cNvPicPr>
            <a:picLocks noChangeAspect="1"/>
          </p:cNvPicPr>
          <p:nvPr/>
        </p:nvPicPr>
        <p:blipFill>
          <a:blip r:embed="rId4"/>
          <a:stretch>
            <a:fillRect/>
          </a:stretch>
        </p:blipFill>
        <p:spPr>
          <a:xfrm>
            <a:off x="638175" y="838200"/>
            <a:ext cx="10755126" cy="510540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7000" b="-17000"/>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8326F085-9B76-4711-9D2E-E04F31025C53}"/>
              </a:ext>
            </a:extLst>
          </p:cNvPr>
          <p:cNvSpPr txBox="1"/>
          <p:nvPr/>
        </p:nvSpPr>
        <p:spPr>
          <a:xfrm>
            <a:off x="10029217" y="262647"/>
            <a:ext cx="2004075" cy="369332"/>
          </a:xfrm>
          <a:prstGeom prst="rect">
            <a:avLst/>
          </a:prstGeom>
          <a:noFill/>
        </p:spPr>
        <p:txBody>
          <a:bodyPr wrap="none" rtlCol="0">
            <a:spAutoFit/>
          </a:bodyPr>
          <a:lstStyle/>
          <a:p>
            <a:r>
              <a:rPr lang="en-US">
                <a:solidFill>
                  <a:schemeClr val="bg1">
                    <a:lumMod val="95000"/>
                    <a:lumOff val="5000"/>
                  </a:schemeClr>
                </a:solidFill>
              </a:rPr>
              <a:t>Phần đăng nhập</a:t>
            </a:r>
          </a:p>
        </p:txBody>
      </p:sp>
      <p:pic>
        <p:nvPicPr>
          <p:cNvPr id="10" name="Picture 9">
            <a:extLst>
              <a:ext uri="{FF2B5EF4-FFF2-40B4-BE49-F238E27FC236}">
                <a16:creationId xmlns:a16="http://schemas.microsoft.com/office/drawing/2014/main" id="{6D83E898-C891-45AF-AA92-20833F66BFCB}"/>
              </a:ext>
            </a:extLst>
          </p:cNvPr>
          <p:cNvPicPr>
            <a:picLocks noChangeAspect="1"/>
          </p:cNvPicPr>
          <p:nvPr/>
        </p:nvPicPr>
        <p:blipFill>
          <a:blip r:embed="rId4"/>
          <a:stretch>
            <a:fillRect/>
          </a:stretch>
        </p:blipFill>
        <p:spPr>
          <a:xfrm>
            <a:off x="571500" y="1909762"/>
            <a:ext cx="11049000" cy="303847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627F361-E80B-47E6-927E-2133A135A16B}"/>
              </a:ext>
            </a:extLst>
          </p:cNvPr>
          <p:cNvSpPr txBox="1"/>
          <p:nvPr/>
        </p:nvSpPr>
        <p:spPr>
          <a:xfrm>
            <a:off x="496111" y="301558"/>
            <a:ext cx="2105063" cy="369332"/>
          </a:xfrm>
          <a:prstGeom prst="rect">
            <a:avLst/>
          </a:prstGeom>
          <a:noFill/>
        </p:spPr>
        <p:txBody>
          <a:bodyPr wrap="none" rtlCol="0">
            <a:spAutoFit/>
          </a:bodyPr>
          <a:lstStyle/>
          <a:p>
            <a:r>
              <a:rPr lang="en-US"/>
              <a:t>Danh mục sản phẩm</a:t>
            </a:r>
          </a:p>
        </p:txBody>
      </p:sp>
      <p:pic>
        <p:nvPicPr>
          <p:cNvPr id="6" name="Picture 5">
            <a:extLst>
              <a:ext uri="{FF2B5EF4-FFF2-40B4-BE49-F238E27FC236}">
                <a16:creationId xmlns:a16="http://schemas.microsoft.com/office/drawing/2014/main" id="{F175939E-7813-4337-8F50-2C0C63B50052}"/>
              </a:ext>
            </a:extLst>
          </p:cNvPr>
          <p:cNvPicPr>
            <a:picLocks noChangeAspect="1"/>
          </p:cNvPicPr>
          <p:nvPr/>
        </p:nvPicPr>
        <p:blipFill>
          <a:blip r:embed="rId2"/>
          <a:stretch>
            <a:fillRect/>
          </a:stretch>
        </p:blipFill>
        <p:spPr>
          <a:xfrm>
            <a:off x="1278984" y="1421960"/>
            <a:ext cx="8380581" cy="3908375"/>
          </a:xfrm>
          <a:prstGeom prst="rect">
            <a:avLst/>
          </a:prstGeom>
        </p:spPr>
      </p:pic>
    </p:spTree>
    <p:extLst>
      <p:ext uri="{BB962C8B-B14F-4D97-AF65-F5344CB8AC3E}">
        <p14:creationId xmlns:p14="http://schemas.microsoft.com/office/powerpoint/2010/main" val="27382205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AAFF0E-FFDD-4435-80FA-C1B6E94ECBBE}"/>
              </a:ext>
            </a:extLst>
          </p:cNvPr>
          <p:cNvSpPr txBox="1"/>
          <p:nvPr/>
        </p:nvSpPr>
        <p:spPr>
          <a:xfrm>
            <a:off x="1001949" y="418289"/>
            <a:ext cx="1869486" cy="369332"/>
          </a:xfrm>
          <a:prstGeom prst="rect">
            <a:avLst/>
          </a:prstGeom>
          <a:noFill/>
        </p:spPr>
        <p:txBody>
          <a:bodyPr wrap="none" rtlCol="0">
            <a:spAutoFit/>
          </a:bodyPr>
          <a:lstStyle/>
          <a:p>
            <a:r>
              <a:rPr lang="en-US"/>
              <a:t>Chính sách đổi trả</a:t>
            </a:r>
          </a:p>
        </p:txBody>
      </p:sp>
      <p:pic>
        <p:nvPicPr>
          <p:cNvPr id="6" name="Picture 5">
            <a:extLst>
              <a:ext uri="{FF2B5EF4-FFF2-40B4-BE49-F238E27FC236}">
                <a16:creationId xmlns:a16="http://schemas.microsoft.com/office/drawing/2014/main" id="{DFB45444-DE6F-4510-B655-2853B19133C0}"/>
              </a:ext>
            </a:extLst>
          </p:cNvPr>
          <p:cNvPicPr>
            <a:picLocks noChangeAspect="1"/>
          </p:cNvPicPr>
          <p:nvPr/>
        </p:nvPicPr>
        <p:blipFill>
          <a:blip r:embed="rId2"/>
          <a:stretch>
            <a:fillRect/>
          </a:stretch>
        </p:blipFill>
        <p:spPr>
          <a:xfrm>
            <a:off x="885216" y="980759"/>
            <a:ext cx="9867089" cy="5458952"/>
          </a:xfrm>
          <a:prstGeom prst="rect">
            <a:avLst/>
          </a:prstGeom>
        </p:spPr>
      </p:pic>
    </p:spTree>
    <p:extLst>
      <p:ext uri="{BB962C8B-B14F-4D97-AF65-F5344CB8AC3E}">
        <p14:creationId xmlns:p14="http://schemas.microsoft.com/office/powerpoint/2010/main" val="34556552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0B3060B-532B-47A6-8791-44FEC486CB3F}"/>
              </a:ext>
            </a:extLst>
          </p:cNvPr>
          <p:cNvSpPr txBox="1"/>
          <p:nvPr/>
        </p:nvSpPr>
        <p:spPr>
          <a:xfrm>
            <a:off x="612843" y="330740"/>
            <a:ext cx="1021433" cy="369332"/>
          </a:xfrm>
          <a:prstGeom prst="rect">
            <a:avLst/>
          </a:prstGeom>
          <a:noFill/>
        </p:spPr>
        <p:txBody>
          <a:bodyPr wrap="none" rtlCol="0">
            <a:spAutoFit/>
          </a:bodyPr>
          <a:lstStyle/>
          <a:p>
            <a:r>
              <a:rPr lang="en-US"/>
              <a:t>Giỏ hàng</a:t>
            </a:r>
          </a:p>
        </p:txBody>
      </p:sp>
      <p:pic>
        <p:nvPicPr>
          <p:cNvPr id="6" name="Picture 5">
            <a:extLst>
              <a:ext uri="{FF2B5EF4-FFF2-40B4-BE49-F238E27FC236}">
                <a16:creationId xmlns:a16="http://schemas.microsoft.com/office/drawing/2014/main" id="{10EDC25A-08F9-4A25-9737-9E5171280CB5}"/>
              </a:ext>
            </a:extLst>
          </p:cNvPr>
          <p:cNvPicPr>
            <a:picLocks noChangeAspect="1"/>
          </p:cNvPicPr>
          <p:nvPr/>
        </p:nvPicPr>
        <p:blipFill>
          <a:blip r:embed="rId2"/>
          <a:stretch>
            <a:fillRect/>
          </a:stretch>
        </p:blipFill>
        <p:spPr>
          <a:xfrm>
            <a:off x="415047" y="700072"/>
            <a:ext cx="11361905" cy="5661817"/>
          </a:xfrm>
          <a:prstGeom prst="rect">
            <a:avLst/>
          </a:prstGeom>
        </p:spPr>
      </p:pic>
    </p:spTree>
    <p:extLst>
      <p:ext uri="{BB962C8B-B14F-4D97-AF65-F5344CB8AC3E}">
        <p14:creationId xmlns:p14="http://schemas.microsoft.com/office/powerpoint/2010/main" val="2054062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166E7A1-EFBF-4AC0-9168-412017A9145D}"/>
              </a:ext>
            </a:extLst>
          </p:cNvPr>
          <p:cNvSpPr txBox="1"/>
          <p:nvPr/>
        </p:nvSpPr>
        <p:spPr>
          <a:xfrm>
            <a:off x="700392" y="323932"/>
            <a:ext cx="1854094" cy="369332"/>
          </a:xfrm>
          <a:prstGeom prst="rect">
            <a:avLst/>
          </a:prstGeom>
          <a:noFill/>
        </p:spPr>
        <p:txBody>
          <a:bodyPr wrap="square" rtlCol="0">
            <a:spAutoFit/>
          </a:bodyPr>
          <a:lstStyle/>
          <a:p>
            <a:r>
              <a:rPr lang="en-US"/>
              <a:t>Thanh toán</a:t>
            </a:r>
          </a:p>
        </p:txBody>
      </p:sp>
      <p:pic>
        <p:nvPicPr>
          <p:cNvPr id="6" name="Picture 5">
            <a:extLst>
              <a:ext uri="{FF2B5EF4-FFF2-40B4-BE49-F238E27FC236}">
                <a16:creationId xmlns:a16="http://schemas.microsoft.com/office/drawing/2014/main" id="{293A283E-D4BE-4894-9758-39D35D6BACD8}"/>
              </a:ext>
            </a:extLst>
          </p:cNvPr>
          <p:cNvPicPr>
            <a:picLocks noChangeAspect="1"/>
          </p:cNvPicPr>
          <p:nvPr/>
        </p:nvPicPr>
        <p:blipFill>
          <a:blip r:embed="rId2"/>
          <a:stretch>
            <a:fillRect/>
          </a:stretch>
        </p:blipFill>
        <p:spPr>
          <a:xfrm>
            <a:off x="457199" y="693265"/>
            <a:ext cx="11196537" cy="5976690"/>
          </a:xfrm>
          <a:prstGeom prst="rect">
            <a:avLst/>
          </a:prstGeom>
        </p:spPr>
      </p:pic>
    </p:spTree>
    <p:extLst>
      <p:ext uri="{BB962C8B-B14F-4D97-AF65-F5344CB8AC3E}">
        <p14:creationId xmlns:p14="http://schemas.microsoft.com/office/powerpoint/2010/main" val="34644468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3993E21-EA93-4A16-9F5E-20A516B68E60}"/>
              </a:ext>
            </a:extLst>
          </p:cNvPr>
          <p:cNvSpPr txBox="1"/>
          <p:nvPr/>
        </p:nvSpPr>
        <p:spPr>
          <a:xfrm>
            <a:off x="437745" y="214009"/>
            <a:ext cx="1268681" cy="369332"/>
          </a:xfrm>
          <a:prstGeom prst="rect">
            <a:avLst/>
          </a:prstGeom>
          <a:noFill/>
        </p:spPr>
        <p:txBody>
          <a:bodyPr wrap="none" rtlCol="0">
            <a:spAutoFit/>
          </a:bodyPr>
          <a:lstStyle/>
          <a:p>
            <a:r>
              <a:rPr lang="en-US"/>
              <a:t>Vận chuyển</a:t>
            </a:r>
          </a:p>
        </p:txBody>
      </p:sp>
      <p:pic>
        <p:nvPicPr>
          <p:cNvPr id="6" name="Picture 5">
            <a:extLst>
              <a:ext uri="{FF2B5EF4-FFF2-40B4-BE49-F238E27FC236}">
                <a16:creationId xmlns:a16="http://schemas.microsoft.com/office/drawing/2014/main" id="{A4C2352E-61FA-49CB-86E5-A074E5294058}"/>
              </a:ext>
            </a:extLst>
          </p:cNvPr>
          <p:cNvPicPr>
            <a:picLocks noChangeAspect="1"/>
          </p:cNvPicPr>
          <p:nvPr/>
        </p:nvPicPr>
        <p:blipFill>
          <a:blip r:embed="rId2"/>
          <a:stretch>
            <a:fillRect/>
          </a:stretch>
        </p:blipFill>
        <p:spPr>
          <a:xfrm>
            <a:off x="266700" y="876300"/>
            <a:ext cx="5829300" cy="5105400"/>
          </a:xfrm>
          <a:prstGeom prst="rect">
            <a:avLst/>
          </a:prstGeom>
        </p:spPr>
      </p:pic>
      <p:pic>
        <p:nvPicPr>
          <p:cNvPr id="8" name="Picture 7">
            <a:extLst>
              <a:ext uri="{FF2B5EF4-FFF2-40B4-BE49-F238E27FC236}">
                <a16:creationId xmlns:a16="http://schemas.microsoft.com/office/drawing/2014/main" id="{CFBACF9D-81F3-4BD7-8706-0DA6FCFF5746}"/>
              </a:ext>
            </a:extLst>
          </p:cNvPr>
          <p:cNvPicPr>
            <a:picLocks noChangeAspect="1"/>
          </p:cNvPicPr>
          <p:nvPr/>
        </p:nvPicPr>
        <p:blipFill>
          <a:blip r:embed="rId3"/>
          <a:stretch>
            <a:fillRect/>
          </a:stretch>
        </p:blipFill>
        <p:spPr>
          <a:xfrm>
            <a:off x="6192364" y="790575"/>
            <a:ext cx="5383551" cy="5279485"/>
          </a:xfrm>
          <a:prstGeom prst="rect">
            <a:avLst/>
          </a:prstGeom>
        </p:spPr>
      </p:pic>
    </p:spTree>
    <p:extLst>
      <p:ext uri="{BB962C8B-B14F-4D97-AF65-F5344CB8AC3E}">
        <p14:creationId xmlns:p14="http://schemas.microsoft.com/office/powerpoint/2010/main" val="26414735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BD91827-2C8A-442A-8FDE-FF9253431F4A}"/>
              </a:ext>
            </a:extLst>
          </p:cNvPr>
          <p:cNvSpPr txBox="1"/>
          <p:nvPr/>
        </p:nvSpPr>
        <p:spPr>
          <a:xfrm>
            <a:off x="5343404" y="148833"/>
            <a:ext cx="4277251" cy="646331"/>
          </a:xfrm>
          <a:prstGeom prst="rect">
            <a:avLst/>
          </a:prstGeom>
          <a:noFill/>
        </p:spPr>
        <p:txBody>
          <a:bodyPr wrap="square" rtlCol="0">
            <a:spAutoFit/>
          </a:bodyPr>
          <a:lstStyle/>
          <a:p>
            <a:r>
              <a:rPr lang="en-US" sz="3600">
                <a:solidFill>
                  <a:schemeClr val="bg1">
                    <a:lumMod val="95000"/>
                    <a:lumOff val="5000"/>
                  </a:schemeClr>
                </a:solidFill>
                <a:latin typeface="Times New Roman" panose="02020603050405020304" pitchFamily="18" charset="0"/>
                <a:cs typeface="Times New Roman" panose="02020603050405020304" pitchFamily="18" charset="0"/>
              </a:rPr>
              <a:t>test</a:t>
            </a:r>
          </a:p>
        </p:txBody>
      </p:sp>
      <p:sp>
        <p:nvSpPr>
          <p:cNvPr id="6" name="TextBox 5">
            <a:extLst>
              <a:ext uri="{FF2B5EF4-FFF2-40B4-BE49-F238E27FC236}">
                <a16:creationId xmlns:a16="http://schemas.microsoft.com/office/drawing/2014/main" id="{1DF6A219-F71F-4B17-8684-F2B46A405331}"/>
              </a:ext>
            </a:extLst>
          </p:cNvPr>
          <p:cNvSpPr txBox="1"/>
          <p:nvPr/>
        </p:nvSpPr>
        <p:spPr>
          <a:xfrm>
            <a:off x="836579" y="826851"/>
            <a:ext cx="1430392" cy="369332"/>
          </a:xfrm>
          <a:prstGeom prst="rect">
            <a:avLst/>
          </a:prstGeom>
          <a:noFill/>
        </p:spPr>
        <p:txBody>
          <a:bodyPr wrap="none" rtlCol="0">
            <a:spAutoFit/>
          </a:bodyPr>
          <a:lstStyle/>
          <a:p>
            <a:r>
              <a:rPr lang="en-US"/>
              <a:t>Trang đăng kí</a:t>
            </a:r>
          </a:p>
        </p:txBody>
      </p:sp>
      <p:pic>
        <p:nvPicPr>
          <p:cNvPr id="3" name="Picture 2">
            <a:extLst>
              <a:ext uri="{FF2B5EF4-FFF2-40B4-BE49-F238E27FC236}">
                <a16:creationId xmlns:a16="http://schemas.microsoft.com/office/drawing/2014/main" id="{7EB496D9-3D0C-45EE-B2D4-36DB9E409A3E}"/>
              </a:ext>
            </a:extLst>
          </p:cNvPr>
          <p:cNvPicPr>
            <a:picLocks noChangeAspect="1"/>
          </p:cNvPicPr>
          <p:nvPr/>
        </p:nvPicPr>
        <p:blipFill>
          <a:blip r:embed="rId2"/>
          <a:stretch>
            <a:fillRect/>
          </a:stretch>
        </p:blipFill>
        <p:spPr>
          <a:xfrm>
            <a:off x="1147865" y="1196183"/>
            <a:ext cx="10411838" cy="5651360"/>
          </a:xfrm>
          <a:prstGeom prst="rect">
            <a:avLst/>
          </a:prstGeom>
        </p:spPr>
      </p:pic>
    </p:spTree>
    <p:extLst>
      <p:ext uri="{BB962C8B-B14F-4D97-AF65-F5344CB8AC3E}">
        <p14:creationId xmlns:p14="http://schemas.microsoft.com/office/powerpoint/2010/main" val="28401491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328D298-DDDF-4FA6-99C1-CC9AB5CC599C}"/>
              </a:ext>
            </a:extLst>
          </p:cNvPr>
          <p:cNvSpPr txBox="1"/>
          <p:nvPr/>
        </p:nvSpPr>
        <p:spPr>
          <a:xfrm>
            <a:off x="758757" y="447472"/>
            <a:ext cx="1199367" cy="369332"/>
          </a:xfrm>
          <a:prstGeom prst="rect">
            <a:avLst/>
          </a:prstGeom>
          <a:noFill/>
        </p:spPr>
        <p:txBody>
          <a:bodyPr wrap="none" rtlCol="0">
            <a:spAutoFit/>
          </a:bodyPr>
          <a:lstStyle/>
          <a:p>
            <a:r>
              <a:rPr lang="en-US"/>
              <a:t>Đăng nhập</a:t>
            </a:r>
          </a:p>
        </p:txBody>
      </p:sp>
      <p:pic>
        <p:nvPicPr>
          <p:cNvPr id="5" name="Picture 4">
            <a:extLst>
              <a:ext uri="{FF2B5EF4-FFF2-40B4-BE49-F238E27FC236}">
                <a16:creationId xmlns:a16="http://schemas.microsoft.com/office/drawing/2014/main" id="{1D88D0F2-6D29-4534-A741-C6F6195DDF3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58822" y="816804"/>
            <a:ext cx="5358319" cy="4650141"/>
          </a:xfrm>
          <a:prstGeom prst="rect">
            <a:avLst/>
          </a:prstGeom>
          <a:noFill/>
          <a:ln>
            <a:noFill/>
          </a:ln>
        </p:spPr>
      </p:pic>
      <p:pic>
        <p:nvPicPr>
          <p:cNvPr id="6" name="Picture 5">
            <a:extLst>
              <a:ext uri="{FF2B5EF4-FFF2-40B4-BE49-F238E27FC236}">
                <a16:creationId xmlns:a16="http://schemas.microsoft.com/office/drawing/2014/main" id="{5EA1A82C-5A9D-4D55-8BB4-E96C7F5116BB}"/>
              </a:ext>
            </a:extLst>
          </p:cNvPr>
          <p:cNvPicPr>
            <a:picLocks noChangeAspect="1"/>
          </p:cNvPicPr>
          <p:nvPr/>
        </p:nvPicPr>
        <p:blipFill>
          <a:blip r:embed="rId3"/>
          <a:stretch>
            <a:fillRect/>
          </a:stretch>
        </p:blipFill>
        <p:spPr>
          <a:xfrm>
            <a:off x="5993859" y="816805"/>
            <a:ext cx="5943600" cy="3755196"/>
          </a:xfrm>
          <a:prstGeom prst="rect">
            <a:avLst/>
          </a:prstGeom>
        </p:spPr>
      </p:pic>
    </p:spTree>
    <p:extLst>
      <p:ext uri="{BB962C8B-B14F-4D97-AF65-F5344CB8AC3E}">
        <p14:creationId xmlns:p14="http://schemas.microsoft.com/office/powerpoint/2010/main" val="19440905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EC601CF-ACA2-4844-A693-6ACE3BDB6FDE}"/>
              </a:ext>
            </a:extLst>
          </p:cNvPr>
          <p:cNvSpPr txBox="1"/>
          <p:nvPr/>
        </p:nvSpPr>
        <p:spPr>
          <a:xfrm>
            <a:off x="1099226" y="489302"/>
            <a:ext cx="1264595" cy="369332"/>
          </a:xfrm>
          <a:prstGeom prst="rect">
            <a:avLst/>
          </a:prstGeom>
          <a:noFill/>
        </p:spPr>
        <p:txBody>
          <a:bodyPr wrap="square" rtlCol="0">
            <a:spAutoFit/>
          </a:bodyPr>
          <a:lstStyle/>
          <a:p>
            <a:r>
              <a:rPr lang="en-US"/>
              <a:t>Giỏ hàng</a:t>
            </a:r>
          </a:p>
        </p:txBody>
      </p:sp>
      <p:pic>
        <p:nvPicPr>
          <p:cNvPr id="5" name="Picture 4">
            <a:extLst>
              <a:ext uri="{FF2B5EF4-FFF2-40B4-BE49-F238E27FC236}">
                <a16:creationId xmlns:a16="http://schemas.microsoft.com/office/drawing/2014/main" id="{C9B730B7-AE10-47DE-95FB-5396EE8646B6}"/>
              </a:ext>
            </a:extLst>
          </p:cNvPr>
          <p:cNvPicPr>
            <a:picLocks noChangeAspect="1"/>
          </p:cNvPicPr>
          <p:nvPr/>
        </p:nvPicPr>
        <p:blipFill>
          <a:blip r:embed="rId2"/>
          <a:stretch>
            <a:fillRect/>
          </a:stretch>
        </p:blipFill>
        <p:spPr>
          <a:xfrm>
            <a:off x="1099226" y="858634"/>
            <a:ext cx="8957554" cy="5038624"/>
          </a:xfrm>
          <a:prstGeom prst="rect">
            <a:avLst/>
          </a:prstGeom>
        </p:spPr>
      </p:pic>
    </p:spTree>
    <p:extLst>
      <p:ext uri="{BB962C8B-B14F-4D97-AF65-F5344CB8AC3E}">
        <p14:creationId xmlns:p14="http://schemas.microsoft.com/office/powerpoint/2010/main" val="37944206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74064246"/>
              </p:ext>
            </p:extLst>
          </p:nvPr>
        </p:nvGraphicFramePr>
        <p:xfrm>
          <a:off x="1708878" y="1963712"/>
          <a:ext cx="8709286" cy="653071"/>
        </p:xfrm>
        <a:graphic>
          <a:graphicData uri="http://schemas.openxmlformats.org/drawingml/2006/table">
            <a:tbl>
              <a:tblPr firstRow="1" bandRow="1">
                <a:tableStyleId>{8A107856-5554-42FB-B03E-39F5DBC370BA}</a:tableStyleId>
              </a:tblPr>
              <a:tblGrid>
                <a:gridCol w="5482215">
                  <a:extLst>
                    <a:ext uri="{9D8B030D-6E8A-4147-A177-3AD203B41FA5}">
                      <a16:colId xmlns:a16="http://schemas.microsoft.com/office/drawing/2014/main" val="20000"/>
                    </a:ext>
                  </a:extLst>
                </a:gridCol>
                <a:gridCol w="3227071">
                  <a:extLst>
                    <a:ext uri="{9D8B030D-6E8A-4147-A177-3AD203B41FA5}">
                      <a16:colId xmlns:a16="http://schemas.microsoft.com/office/drawing/2014/main" val="20001"/>
                    </a:ext>
                  </a:extLst>
                </a:gridCol>
              </a:tblGrid>
              <a:tr h="653071">
                <a:tc>
                  <a:txBody>
                    <a:bodyPr/>
                    <a:lstStyle/>
                    <a:p>
                      <a:pPr algn="ctr"/>
                      <a:r>
                        <a:rPr lang="en-US" sz="2800" b="0">
                          <a:latin typeface="Times New Roman" panose="02020603050405020304" pitchFamily="18" charset="0"/>
                          <a:cs typeface="Times New Roman" panose="02020603050405020304" pitchFamily="18" charset="0"/>
                        </a:rPr>
                        <a:t>Hồ Minh Khoa</a:t>
                      </a:r>
                    </a:p>
                  </a:txBody>
                  <a:tcPr>
                    <a:blipFill>
                      <a:blip r:embed="rId3"/>
                      <a:stretch>
                        <a:fillRect/>
                      </a:stretch>
                    </a:blipFill>
                  </a:tcPr>
                </a:tc>
                <a:tc>
                  <a:txBody>
                    <a:bodyPr/>
                    <a:lstStyle/>
                    <a:p>
                      <a:pPr algn="ctr"/>
                      <a:r>
                        <a:rPr lang="en-US" sz="2800" b="0">
                          <a:latin typeface="Times New Roman" panose="02020603050405020304" pitchFamily="18" charset="0"/>
                          <a:cs typeface="Times New Roman" panose="02020603050405020304" pitchFamily="18" charset="0"/>
                        </a:rPr>
                        <a:t>18093461</a:t>
                      </a:r>
                    </a:p>
                  </a:txBody>
                  <a:tcPr>
                    <a:blipFill>
                      <a:blip r:embed="rId3"/>
                      <a:stretch>
                        <a:fillRect/>
                      </a:stretch>
                    </a:blipFill>
                  </a:tcPr>
                </a:tc>
                <a:extLst>
                  <a:ext uri="{0D108BD9-81ED-4DB2-BD59-A6C34878D82A}">
                    <a16:rowId xmlns:a16="http://schemas.microsoft.com/office/drawing/2014/main" val="10000"/>
                  </a:ext>
                </a:extLst>
              </a:tr>
            </a:tbl>
          </a:graphicData>
        </a:graphic>
      </p:graphicFrame>
      <p:sp>
        <p:nvSpPr>
          <p:cNvPr id="5" name="TextBox 4"/>
          <p:cNvSpPr txBox="1"/>
          <p:nvPr/>
        </p:nvSpPr>
        <p:spPr>
          <a:xfrm>
            <a:off x="2563318" y="1079292"/>
            <a:ext cx="7045377" cy="584775"/>
          </a:xfrm>
          <a:prstGeom prst="rect">
            <a:avLst/>
          </a:prstGeom>
          <a:noFill/>
        </p:spPr>
        <p:txBody>
          <a:bodyPr wrap="square" rtlCol="0">
            <a:spAutoFit/>
          </a:bodyPr>
          <a:lstStyle/>
          <a:p>
            <a:pPr algn="ctr"/>
            <a:r>
              <a:rPr lang="en-US" sz="3200" b="1">
                <a:solidFill>
                  <a:schemeClr val="accent6">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THÀNH VIÊN NHÓM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B1FF592-B0B4-40E1-B4AE-4D42536D4716}"/>
              </a:ext>
            </a:extLst>
          </p:cNvPr>
          <p:cNvSpPr txBox="1"/>
          <p:nvPr/>
        </p:nvSpPr>
        <p:spPr>
          <a:xfrm>
            <a:off x="758758" y="486382"/>
            <a:ext cx="1093761" cy="369332"/>
          </a:xfrm>
          <a:prstGeom prst="rect">
            <a:avLst/>
          </a:prstGeom>
          <a:noFill/>
        </p:spPr>
        <p:txBody>
          <a:bodyPr wrap="none" rtlCol="0">
            <a:spAutoFit/>
          </a:bodyPr>
          <a:lstStyle/>
          <a:p>
            <a:r>
              <a:rPr lang="en-US"/>
              <a:t>Trang chủ</a:t>
            </a:r>
          </a:p>
        </p:txBody>
      </p:sp>
      <p:pic>
        <p:nvPicPr>
          <p:cNvPr id="5" name="Picture 4">
            <a:extLst>
              <a:ext uri="{FF2B5EF4-FFF2-40B4-BE49-F238E27FC236}">
                <a16:creationId xmlns:a16="http://schemas.microsoft.com/office/drawing/2014/main" id="{BE373AC5-2357-4D8E-9BB2-53395B818C68}"/>
              </a:ext>
            </a:extLst>
          </p:cNvPr>
          <p:cNvPicPr>
            <a:picLocks noChangeAspect="1"/>
          </p:cNvPicPr>
          <p:nvPr/>
        </p:nvPicPr>
        <p:blipFill>
          <a:blip r:embed="rId2"/>
          <a:stretch>
            <a:fillRect/>
          </a:stretch>
        </p:blipFill>
        <p:spPr>
          <a:xfrm>
            <a:off x="993842" y="977327"/>
            <a:ext cx="9589851" cy="5394291"/>
          </a:xfrm>
          <a:prstGeom prst="rect">
            <a:avLst/>
          </a:prstGeom>
        </p:spPr>
      </p:pic>
    </p:spTree>
    <p:extLst>
      <p:ext uri="{BB962C8B-B14F-4D97-AF65-F5344CB8AC3E}">
        <p14:creationId xmlns:p14="http://schemas.microsoft.com/office/powerpoint/2010/main" val="16190287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EF02ED9-CF64-42B2-A132-08118CD9D573}"/>
              </a:ext>
            </a:extLst>
          </p:cNvPr>
          <p:cNvSpPr txBox="1"/>
          <p:nvPr/>
        </p:nvSpPr>
        <p:spPr>
          <a:xfrm>
            <a:off x="729574" y="437745"/>
            <a:ext cx="1666034" cy="369332"/>
          </a:xfrm>
          <a:prstGeom prst="rect">
            <a:avLst/>
          </a:prstGeom>
          <a:noFill/>
        </p:spPr>
        <p:txBody>
          <a:bodyPr wrap="none" rtlCol="0">
            <a:spAutoFit/>
          </a:bodyPr>
          <a:lstStyle/>
          <a:p>
            <a:r>
              <a:rPr lang="en-US"/>
              <a:t>Trang sản phẩm</a:t>
            </a:r>
          </a:p>
        </p:txBody>
      </p:sp>
      <p:pic>
        <p:nvPicPr>
          <p:cNvPr id="5" name="Picture 4">
            <a:extLst>
              <a:ext uri="{FF2B5EF4-FFF2-40B4-BE49-F238E27FC236}">
                <a16:creationId xmlns:a16="http://schemas.microsoft.com/office/drawing/2014/main" id="{81A3467E-4A53-4B1C-80F9-889C6681DF2B}"/>
              </a:ext>
            </a:extLst>
          </p:cNvPr>
          <p:cNvPicPr>
            <a:picLocks noChangeAspect="1"/>
          </p:cNvPicPr>
          <p:nvPr/>
        </p:nvPicPr>
        <p:blipFill>
          <a:blip r:embed="rId2"/>
          <a:stretch>
            <a:fillRect/>
          </a:stretch>
        </p:blipFill>
        <p:spPr>
          <a:xfrm>
            <a:off x="1198124" y="949967"/>
            <a:ext cx="9959502" cy="5602220"/>
          </a:xfrm>
          <a:prstGeom prst="rect">
            <a:avLst/>
          </a:prstGeom>
        </p:spPr>
      </p:pic>
    </p:spTree>
    <p:extLst>
      <p:ext uri="{BB962C8B-B14F-4D97-AF65-F5344CB8AC3E}">
        <p14:creationId xmlns:p14="http://schemas.microsoft.com/office/powerpoint/2010/main" val="17039164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5B7286E-01FB-4749-BB42-514816D338EB}"/>
              </a:ext>
            </a:extLst>
          </p:cNvPr>
          <p:cNvSpPr txBox="1"/>
          <p:nvPr/>
        </p:nvSpPr>
        <p:spPr>
          <a:xfrm>
            <a:off x="749030" y="466928"/>
            <a:ext cx="1558440" cy="369332"/>
          </a:xfrm>
          <a:prstGeom prst="rect">
            <a:avLst/>
          </a:prstGeom>
          <a:noFill/>
        </p:spPr>
        <p:txBody>
          <a:bodyPr wrap="none" rtlCol="0">
            <a:spAutoFit/>
          </a:bodyPr>
          <a:lstStyle/>
          <a:p>
            <a:r>
              <a:rPr lang="en-US"/>
              <a:t>Các chính sách</a:t>
            </a:r>
          </a:p>
        </p:txBody>
      </p:sp>
      <p:pic>
        <p:nvPicPr>
          <p:cNvPr id="5" name="Picture 4">
            <a:extLst>
              <a:ext uri="{FF2B5EF4-FFF2-40B4-BE49-F238E27FC236}">
                <a16:creationId xmlns:a16="http://schemas.microsoft.com/office/drawing/2014/main" id="{16D3B9B1-4DD8-4A71-A777-0CABFE53FBDD}"/>
              </a:ext>
            </a:extLst>
          </p:cNvPr>
          <p:cNvPicPr>
            <a:picLocks noChangeAspect="1"/>
          </p:cNvPicPr>
          <p:nvPr/>
        </p:nvPicPr>
        <p:blipFill>
          <a:blip r:embed="rId2"/>
          <a:stretch>
            <a:fillRect/>
          </a:stretch>
        </p:blipFill>
        <p:spPr>
          <a:xfrm>
            <a:off x="0" y="930512"/>
            <a:ext cx="5943600" cy="3343275"/>
          </a:xfrm>
          <a:prstGeom prst="rect">
            <a:avLst/>
          </a:prstGeom>
        </p:spPr>
      </p:pic>
      <p:pic>
        <p:nvPicPr>
          <p:cNvPr id="6" name="Picture 5">
            <a:extLst>
              <a:ext uri="{FF2B5EF4-FFF2-40B4-BE49-F238E27FC236}">
                <a16:creationId xmlns:a16="http://schemas.microsoft.com/office/drawing/2014/main" id="{A0AE4DC8-1FE1-4299-8B82-F98AEAAA49DD}"/>
              </a:ext>
            </a:extLst>
          </p:cNvPr>
          <p:cNvPicPr>
            <a:picLocks noChangeAspect="1"/>
          </p:cNvPicPr>
          <p:nvPr/>
        </p:nvPicPr>
        <p:blipFill>
          <a:blip r:embed="rId3"/>
          <a:stretch>
            <a:fillRect/>
          </a:stretch>
        </p:blipFill>
        <p:spPr>
          <a:xfrm>
            <a:off x="6248400" y="0"/>
            <a:ext cx="5943600" cy="3343275"/>
          </a:xfrm>
          <a:prstGeom prst="rect">
            <a:avLst/>
          </a:prstGeom>
        </p:spPr>
      </p:pic>
      <p:pic>
        <p:nvPicPr>
          <p:cNvPr id="7" name="Picture 6">
            <a:extLst>
              <a:ext uri="{FF2B5EF4-FFF2-40B4-BE49-F238E27FC236}">
                <a16:creationId xmlns:a16="http://schemas.microsoft.com/office/drawing/2014/main" id="{F7FC547A-C755-488B-824B-1F365240B594}"/>
              </a:ext>
            </a:extLst>
          </p:cNvPr>
          <p:cNvPicPr>
            <a:picLocks noChangeAspect="1"/>
          </p:cNvPicPr>
          <p:nvPr/>
        </p:nvPicPr>
        <p:blipFill>
          <a:blip r:embed="rId4"/>
          <a:stretch>
            <a:fillRect/>
          </a:stretch>
        </p:blipFill>
        <p:spPr>
          <a:xfrm>
            <a:off x="6096000" y="3429000"/>
            <a:ext cx="5943600" cy="3343275"/>
          </a:xfrm>
          <a:prstGeom prst="rect">
            <a:avLst/>
          </a:prstGeom>
        </p:spPr>
      </p:pic>
    </p:spTree>
    <p:extLst>
      <p:ext uri="{BB962C8B-B14F-4D97-AF65-F5344CB8AC3E}">
        <p14:creationId xmlns:p14="http://schemas.microsoft.com/office/powerpoint/2010/main" val="17184605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853A725-9645-43F4-945D-AAF6CA78E8F6}"/>
              </a:ext>
            </a:extLst>
          </p:cNvPr>
          <p:cNvSpPr/>
          <p:nvPr/>
        </p:nvSpPr>
        <p:spPr>
          <a:xfrm>
            <a:off x="1819072" y="583660"/>
            <a:ext cx="8638162" cy="3631763"/>
          </a:xfrm>
          <a:prstGeom prst="rect">
            <a:avLst/>
          </a:prstGeom>
          <a:noFill/>
        </p:spPr>
        <p:txBody>
          <a:bodyPr wrap="square" lIns="91440" tIns="45720" rIns="91440" bIns="45720">
            <a:spAutoFit/>
          </a:bodyPr>
          <a:lstStyle/>
          <a:p>
            <a:pPr algn="ctr"/>
            <a:r>
              <a:rPr lang="en-US" sz="11500" b="1">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THANK YOU </a:t>
            </a:r>
          </a:p>
          <a:p>
            <a:pPr algn="ctr"/>
            <a:r>
              <a:rPr lang="en-US" sz="11500" b="1" cap="none" spc="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sym typeface="Symbol" panose="05050102010706020507" pitchFamily="18" charset="2"/>
              </a:rPr>
              <a:t></a:t>
            </a:r>
            <a:endParaRPr lang="en-US" sz="11500" b="1" cap="none" spc="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Tree>
    <p:extLst>
      <p:ext uri="{BB962C8B-B14F-4D97-AF65-F5344CB8AC3E}">
        <p14:creationId xmlns:p14="http://schemas.microsoft.com/office/powerpoint/2010/main" val="1028922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3237873" y="56212"/>
            <a:ext cx="5681273" cy="884420"/>
          </a:xfrm>
          <a:prstGeom prst="rect">
            <a:avLst/>
          </a:prstGeom>
          <a:blipFill>
            <a:blip r:embed="rId2"/>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NỘI DUNG CHÍNH</a:t>
            </a:r>
          </a:p>
        </p:txBody>
      </p:sp>
      <p:sp>
        <p:nvSpPr>
          <p:cNvPr id="23" name="Sun 22"/>
          <p:cNvSpPr/>
          <p:nvPr/>
        </p:nvSpPr>
        <p:spPr>
          <a:xfrm>
            <a:off x="1526377" y="940632"/>
            <a:ext cx="2758191" cy="1753849"/>
          </a:xfrm>
          <a:prstGeom prst="sun">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sz="2000">
                <a:latin typeface="Times New Roman" panose="02020603050405020304" pitchFamily="18" charset="0"/>
                <a:cs typeface="Times New Roman" panose="02020603050405020304" pitchFamily="18" charset="0"/>
              </a:rPr>
              <a:t>PHẦN 1</a:t>
            </a:r>
          </a:p>
        </p:txBody>
      </p:sp>
      <p:sp>
        <p:nvSpPr>
          <p:cNvPr id="24" name="Sun 23"/>
          <p:cNvSpPr/>
          <p:nvPr/>
        </p:nvSpPr>
        <p:spPr>
          <a:xfrm>
            <a:off x="7946281" y="944380"/>
            <a:ext cx="2773180" cy="1813810"/>
          </a:xfrm>
          <a:prstGeom prst="sun">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sz="2000">
                <a:latin typeface="Times New Roman" panose="02020603050405020304" pitchFamily="18" charset="0"/>
                <a:cs typeface="Times New Roman" panose="02020603050405020304" pitchFamily="18" charset="0"/>
              </a:rPr>
              <a:t>PHẦN 2</a:t>
            </a:r>
          </a:p>
        </p:txBody>
      </p:sp>
      <p:sp>
        <p:nvSpPr>
          <p:cNvPr id="29" name="Flowchart: Terminator 28"/>
          <p:cNvSpPr/>
          <p:nvPr/>
        </p:nvSpPr>
        <p:spPr>
          <a:xfrm>
            <a:off x="5919144" y="944380"/>
            <a:ext cx="179882" cy="5913620"/>
          </a:xfrm>
          <a:prstGeom prst="flowChartTerminator">
            <a:avLst/>
          </a:prstGeom>
          <a:pattFill prst="shingle">
            <a:fgClr>
              <a:schemeClr val="accent1"/>
            </a:fgClr>
            <a:bgClr>
              <a:schemeClr val="bg1"/>
            </a:bgClr>
          </a:patt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30" name="Cloud 29"/>
          <p:cNvSpPr/>
          <p:nvPr/>
        </p:nvSpPr>
        <p:spPr>
          <a:xfrm>
            <a:off x="2053652" y="4557010"/>
            <a:ext cx="45719" cy="45719"/>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95000"/>
                  <a:lumOff val="5000"/>
                </a:schemeClr>
              </a:solidFill>
            </a:endParaRPr>
          </a:p>
        </p:txBody>
      </p:sp>
      <p:sp>
        <p:nvSpPr>
          <p:cNvPr id="31" name="Rounded Rectangle 30"/>
          <p:cNvSpPr/>
          <p:nvPr/>
        </p:nvSpPr>
        <p:spPr>
          <a:xfrm>
            <a:off x="217359" y="2983791"/>
            <a:ext cx="1499016" cy="3028013"/>
          </a:xfrm>
          <a:prstGeom prst="roundRect">
            <a:avLst/>
          </a:prstGeom>
          <a:blipFill>
            <a:blip r:embed="rId3"/>
            <a:stretch>
              <a:fillRect/>
            </a:stretch>
          </a:blipFill>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2400">
                <a:latin typeface="Times New Roman" panose="02020603050405020304" pitchFamily="18" charset="0"/>
                <a:cs typeface="Times New Roman" panose="02020603050405020304" pitchFamily="18" charset="0"/>
              </a:rPr>
              <a:t>Hình thành ý tưởng</a:t>
            </a:r>
          </a:p>
        </p:txBody>
      </p:sp>
      <p:sp>
        <p:nvSpPr>
          <p:cNvPr id="32" name="Rounded Rectangle 31"/>
          <p:cNvSpPr/>
          <p:nvPr/>
        </p:nvSpPr>
        <p:spPr>
          <a:xfrm>
            <a:off x="2281879" y="3013771"/>
            <a:ext cx="1401578" cy="2833141"/>
          </a:xfrm>
          <a:prstGeom prst="roundRect">
            <a:avLst/>
          </a:prstGeom>
          <a:blipFill>
            <a:blip r:embed="rId3"/>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solidFill>
                  <a:schemeClr val="bg1">
                    <a:lumMod val="95000"/>
                    <a:lumOff val="5000"/>
                  </a:schemeClr>
                </a:solidFill>
                <a:latin typeface="Times New Roman" panose="02020603050405020304" pitchFamily="18" charset="0"/>
                <a:cs typeface="Times New Roman" panose="02020603050405020304" pitchFamily="18" charset="0"/>
              </a:rPr>
              <a:t>Lên kế hoạch</a:t>
            </a:r>
          </a:p>
        </p:txBody>
      </p:sp>
      <p:sp>
        <p:nvSpPr>
          <p:cNvPr id="33" name="Rounded Rectangle 32"/>
          <p:cNvSpPr/>
          <p:nvPr/>
        </p:nvSpPr>
        <p:spPr>
          <a:xfrm>
            <a:off x="4248962" y="2983791"/>
            <a:ext cx="1479718" cy="2933577"/>
          </a:xfrm>
          <a:prstGeom prst="roundRect">
            <a:avLst/>
          </a:prstGeom>
          <a:blipFill>
            <a:blip r:embed="rId3"/>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solidFill>
                  <a:schemeClr val="bg1">
                    <a:lumMod val="95000"/>
                    <a:lumOff val="5000"/>
                  </a:schemeClr>
                </a:solidFill>
                <a:latin typeface="Times New Roman" panose="02020603050405020304" pitchFamily="18" charset="0"/>
                <a:cs typeface="Times New Roman" panose="02020603050405020304" pitchFamily="18" charset="0"/>
              </a:rPr>
              <a:t>Tiến hành thu thập dữ liệu</a:t>
            </a:r>
          </a:p>
        </p:txBody>
      </p:sp>
      <p:sp>
        <p:nvSpPr>
          <p:cNvPr id="34" name="Rounded Rectangle 33"/>
          <p:cNvSpPr/>
          <p:nvPr/>
        </p:nvSpPr>
        <p:spPr>
          <a:xfrm>
            <a:off x="6289490" y="3000655"/>
            <a:ext cx="1596736" cy="2947064"/>
          </a:xfrm>
          <a:prstGeom prst="roundRect">
            <a:avLst/>
          </a:prstGeom>
          <a:blipFill>
            <a:blip r:embed="rId3"/>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solidFill>
                  <a:schemeClr val="bg1">
                    <a:lumMod val="95000"/>
                    <a:lumOff val="5000"/>
                  </a:schemeClr>
                </a:solidFill>
                <a:latin typeface="Times New Roman" panose="02020603050405020304" pitchFamily="18" charset="0"/>
                <a:cs typeface="Times New Roman" panose="02020603050405020304" pitchFamily="18" charset="0"/>
              </a:rPr>
              <a:t>Thiết lập thuật toán</a:t>
            </a:r>
          </a:p>
        </p:txBody>
      </p:sp>
      <p:sp>
        <p:nvSpPr>
          <p:cNvPr id="36" name="Rounded Rectangle 35"/>
          <p:cNvSpPr/>
          <p:nvPr/>
        </p:nvSpPr>
        <p:spPr>
          <a:xfrm>
            <a:off x="8329903" y="2983791"/>
            <a:ext cx="1580218" cy="2963928"/>
          </a:xfrm>
          <a:prstGeom prst="roundRect">
            <a:avLst/>
          </a:prstGeom>
          <a:blipFill>
            <a:blip r:embed="rId3"/>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solidFill>
                  <a:schemeClr val="bg1">
                    <a:lumMod val="95000"/>
                    <a:lumOff val="5000"/>
                  </a:schemeClr>
                </a:solidFill>
                <a:latin typeface="Times New Roman" panose="02020603050405020304" pitchFamily="18" charset="0"/>
                <a:cs typeface="Times New Roman" panose="02020603050405020304" pitchFamily="18" charset="0"/>
              </a:rPr>
              <a:t>Tiến hành code</a:t>
            </a:r>
          </a:p>
        </p:txBody>
      </p:sp>
      <p:sp>
        <p:nvSpPr>
          <p:cNvPr id="14" name="Rounded Rectangle 35">
            <a:extLst>
              <a:ext uri="{FF2B5EF4-FFF2-40B4-BE49-F238E27FC236}">
                <a16:creationId xmlns:a16="http://schemas.microsoft.com/office/drawing/2014/main" id="{01585C27-CC4E-4E99-9F99-98C74111288C}"/>
              </a:ext>
            </a:extLst>
          </p:cNvPr>
          <p:cNvSpPr/>
          <p:nvPr/>
        </p:nvSpPr>
        <p:spPr>
          <a:xfrm>
            <a:off x="10536141" y="3047872"/>
            <a:ext cx="1321768" cy="2899847"/>
          </a:xfrm>
          <a:prstGeom prst="roundRect">
            <a:avLst/>
          </a:prstGeom>
          <a:blipFill>
            <a:blip r:embed="rId3"/>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solidFill>
                  <a:schemeClr val="bg1">
                    <a:lumMod val="95000"/>
                    <a:lumOff val="5000"/>
                  </a:schemeClr>
                </a:solidFill>
                <a:latin typeface="Times New Roman" panose="02020603050405020304" pitchFamily="18" charset="0"/>
                <a:cs typeface="Times New Roman" panose="02020603050405020304" pitchFamily="18" charset="0"/>
              </a:rPr>
              <a:t>Test</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643941" y="303360"/>
            <a:ext cx="10633364" cy="4835237"/>
          </a:xfrm>
        </p:spPr>
        <p:txBody>
          <a:bodyPr>
            <a:normAutofit/>
          </a:bodyPr>
          <a:lstStyle/>
          <a:p>
            <a:pPr marL="0" indent="0" algn="just">
              <a:buNone/>
            </a:pPr>
            <a:r>
              <a:rPr lang="vi-VN" sz="2400">
                <a:latin typeface="Times New Roman" panose="02020603050405020304" pitchFamily="18" charset="0"/>
                <a:cs typeface="Times New Roman" panose="02020603050405020304" pitchFamily="18" charset="0"/>
              </a:rPr>
              <a:t>Sách không chỉ là nguồn tri thức vô tận đối với mỗi người mà ngày càng có nhiều minh chứng khoa học cho thấy những tác động rất tốt của việc đọc sách đối với sự phát triển cả về thể chất lẫn trí tuệ và tâm hồn của trẻ. Để thúc đẩy phong trào đọc sách trong giới trẻ đặc biệt là việc hình thành thói quen đọc sách từ những lứa tuổi nhỏ</a:t>
            </a:r>
            <a:r>
              <a:rPr lang="en-US" sz="2400">
                <a:latin typeface="Times New Roman" panose="02020603050405020304" pitchFamily="18" charset="0"/>
                <a:cs typeface="Times New Roman" panose="02020603050405020304" pitchFamily="18" charset="0"/>
              </a:rPr>
              <a:t>. Vì thế chúng em đã quyết định chọn đề tài thiết kế website bán sách</a:t>
            </a:r>
          </a:p>
          <a:p>
            <a:pPr marL="0" indent="0" algn="just">
              <a:buNone/>
            </a:pPr>
            <a:endParaRPr lang="en-US" sz="2400">
              <a:latin typeface="Times New Roman" panose="02020603050405020304" pitchFamily="18" charset="0"/>
              <a:cs typeface="Times New Roman" panose="02020603050405020304" pitchFamily="18" charset="0"/>
            </a:endParaRPr>
          </a:p>
          <a:p>
            <a:pPr marL="0" indent="0" algn="just">
              <a:buNone/>
            </a:pPr>
            <a:endParaRPr lang="en-US" sz="2200">
              <a:latin typeface="Times New Roman" panose="02020603050405020304" pitchFamily="18" charset="0"/>
              <a:cs typeface="Times New Roman" panose="02020603050405020304" pitchFamily="18" charset="0"/>
            </a:endParaRPr>
          </a:p>
        </p:txBody>
      </p:sp>
      <p:sp>
        <p:nvSpPr>
          <p:cNvPr id="4" name="Rounded Rectangle 3"/>
          <p:cNvSpPr/>
          <p:nvPr/>
        </p:nvSpPr>
        <p:spPr>
          <a:xfrm>
            <a:off x="1984344" y="269824"/>
            <a:ext cx="7354528" cy="1052418"/>
          </a:xfrm>
          <a:prstGeom prst="roundRect">
            <a:avLst/>
          </a:prstGeom>
          <a:blipFill>
            <a:blip r:embed="rId3"/>
            <a:stretch>
              <a:fillRect/>
            </a:stretch>
          </a:blipFill>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3200" b="1">
                <a:solidFill>
                  <a:schemeClr val="accent6">
                    <a:lumMod val="50000"/>
                  </a:schemeClr>
                </a:solidFill>
                <a:latin typeface="Times New Roman" panose="02020603050405020304" pitchFamily="18" charset="0"/>
                <a:cs typeface="Times New Roman" panose="02020603050405020304" pitchFamily="18" charset="0"/>
              </a:rPr>
              <a:t>Phần 1. Hình thành ý tưởng</a:t>
            </a:r>
          </a:p>
        </p:txBody>
      </p:sp>
      <p:pic>
        <p:nvPicPr>
          <p:cNvPr id="9" name="Picture 8">
            <a:extLst>
              <a:ext uri="{FF2B5EF4-FFF2-40B4-BE49-F238E27FC236}">
                <a16:creationId xmlns:a16="http://schemas.microsoft.com/office/drawing/2014/main" id="{F86AF40F-ABB5-41A1-8759-D5AB1A44256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84345" y="3159178"/>
            <a:ext cx="2289076" cy="3395462"/>
          </a:xfrm>
          <a:prstGeom prst="rect">
            <a:avLst/>
          </a:prstGeom>
        </p:spPr>
      </p:pic>
      <p:pic>
        <p:nvPicPr>
          <p:cNvPr id="11" name="Picture 10">
            <a:extLst>
              <a:ext uri="{FF2B5EF4-FFF2-40B4-BE49-F238E27FC236}">
                <a16:creationId xmlns:a16="http://schemas.microsoft.com/office/drawing/2014/main" id="{0EE5BBCD-73A1-46D7-A386-52DB8BBA374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057900" y="3159178"/>
            <a:ext cx="2289077" cy="3484646"/>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t="-17000" b="-17000"/>
          </a:stretch>
        </a:blip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154243" y="609600"/>
            <a:ext cx="7129185" cy="5195455"/>
          </a:xfrm>
        </p:spPr>
        <p:txBody>
          <a:bodyPr/>
          <a:lstStyle/>
          <a:p>
            <a:pPr algn="just"/>
            <a:endParaRPr lang="en-US" sz="2200">
              <a:latin typeface="Times New Roman" panose="02020603050405020304" pitchFamily="18" charset="0"/>
              <a:cs typeface="Times New Roman" panose="02020603050405020304" pitchFamily="18" charset="0"/>
            </a:endParaRPr>
          </a:p>
          <a:p>
            <a:pPr algn="just"/>
            <a:endParaRPr lang="en-US" sz="2200" b="1">
              <a:solidFill>
                <a:schemeClr val="accent6">
                  <a:lumMod val="50000"/>
                </a:schemeClr>
              </a:solidFill>
              <a:latin typeface="Times New Roman" panose="02020603050405020304" pitchFamily="18" charset="0"/>
              <a:cs typeface="Times New Roman" panose="02020603050405020304" pitchFamily="18" charset="0"/>
            </a:endParaRPr>
          </a:p>
          <a:p>
            <a:pPr algn="just"/>
            <a:endParaRPr lang="en-US" sz="220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algn="just"/>
            <a:r>
              <a:rPr lang="en-US">
                <a:latin typeface="Times New Roman" panose="02020603050405020304" pitchFamily="18" charset="0"/>
                <a:cs typeface="Times New Roman" panose="02020603050405020304" pitchFamily="18" charset="0"/>
              </a:rPr>
              <a:t>Chuẩn bị sẵn kiến thức về lập trình web cơ bản( html, css, js, jquery,…)</a:t>
            </a:r>
          </a:p>
          <a:p>
            <a:pPr algn="just"/>
            <a:endParaRPr lang="en-US">
              <a:latin typeface="Times New Roman" panose="02020603050405020304" pitchFamily="18" charset="0"/>
              <a:cs typeface="Times New Roman" panose="02020603050405020304" pitchFamily="18" charset="0"/>
            </a:endParaRPr>
          </a:p>
          <a:p>
            <a:pPr algn="just"/>
            <a:endParaRPr lang="en-US">
              <a:latin typeface="Times New Roman" panose="02020603050405020304" pitchFamily="18" charset="0"/>
              <a:cs typeface="Times New Roman" panose="02020603050405020304" pitchFamily="18" charset="0"/>
            </a:endParaRPr>
          </a:p>
          <a:p>
            <a:pPr algn="just"/>
            <a:endParaRPr lang="en-US">
              <a:latin typeface="Times New Roman" panose="02020603050405020304" pitchFamily="18" charset="0"/>
              <a:cs typeface="Times New Roman" panose="02020603050405020304" pitchFamily="18" charset="0"/>
            </a:endParaRPr>
          </a:p>
          <a:p>
            <a:pPr algn="just"/>
            <a:endParaRPr lang="en-US">
              <a:latin typeface="Times New Roman" panose="02020603050405020304" pitchFamily="18" charset="0"/>
              <a:cs typeface="Times New Roman" panose="02020603050405020304" pitchFamily="18" charset="0"/>
            </a:endParaRPr>
          </a:p>
          <a:p>
            <a:pPr algn="just"/>
            <a:r>
              <a:rPr lang="en-US">
                <a:latin typeface="Times New Roman" panose="02020603050405020304" pitchFamily="18" charset="0"/>
                <a:cs typeface="Times New Roman" panose="02020603050405020304" pitchFamily="18" charset="0"/>
              </a:rPr>
              <a:t>Tìm hiểu và đọc những cuốn sách hay và bổ ích.</a:t>
            </a:r>
          </a:p>
          <a:p>
            <a:pPr algn="just"/>
            <a:endParaRPr lang="en-US">
              <a:latin typeface="Times New Roman" panose="02020603050405020304" pitchFamily="18" charset="0"/>
              <a:cs typeface="Times New Roman" panose="02020603050405020304" pitchFamily="18" charset="0"/>
            </a:endParaRPr>
          </a:p>
        </p:txBody>
      </p:sp>
      <p:sp>
        <p:nvSpPr>
          <p:cNvPr id="4" name="Rectangle 3"/>
          <p:cNvSpPr/>
          <p:nvPr/>
        </p:nvSpPr>
        <p:spPr>
          <a:xfrm>
            <a:off x="0" y="5201587"/>
            <a:ext cx="7758545" cy="2981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 name="Rectangle 4"/>
          <p:cNvSpPr/>
          <p:nvPr/>
        </p:nvSpPr>
        <p:spPr>
          <a:xfrm>
            <a:off x="0" y="5498836"/>
            <a:ext cx="6145967" cy="306219"/>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sp>
        <p:nvSpPr>
          <p:cNvPr id="6" name="Rectangle 5"/>
          <p:cNvSpPr/>
          <p:nvPr/>
        </p:nvSpPr>
        <p:spPr>
          <a:xfrm>
            <a:off x="0" y="5808917"/>
            <a:ext cx="4519421" cy="293387"/>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8" name="Rectangle 7"/>
          <p:cNvSpPr/>
          <p:nvPr/>
        </p:nvSpPr>
        <p:spPr>
          <a:xfrm>
            <a:off x="989351" y="959370"/>
            <a:ext cx="164892" cy="58986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loud 1"/>
          <p:cNvSpPr/>
          <p:nvPr/>
        </p:nvSpPr>
        <p:spPr>
          <a:xfrm>
            <a:off x="0" y="0"/>
            <a:ext cx="9099029" cy="1379095"/>
          </a:xfrm>
          <a:prstGeom prst="cloud">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3200" b="1">
              <a:latin typeface="Times New Roman" panose="02020603050405020304" pitchFamily="18" charset="0"/>
              <a:cs typeface="Times New Roman" panose="02020603050405020304" pitchFamily="18" charset="0"/>
            </a:endParaRPr>
          </a:p>
          <a:p>
            <a:pPr algn="ctr"/>
            <a:r>
              <a:rPr lang="en-US" sz="3200" b="1">
                <a:latin typeface="Times New Roman" panose="02020603050405020304" pitchFamily="18" charset="0"/>
                <a:cs typeface="Times New Roman" panose="02020603050405020304" pitchFamily="18" charset="0"/>
              </a:rPr>
              <a:t>Lên kế hoạch</a:t>
            </a:r>
          </a:p>
          <a:p>
            <a:pPr algn="ctr"/>
            <a:endParaRPr lang="en-US" sz="2800" b="1">
              <a:solidFill>
                <a:schemeClr val="accent6">
                  <a:lumMod val="50000"/>
                </a:schemeClr>
              </a:solidFill>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F85D8AEE-E5EE-4C92-BFA0-D8F6322B2C9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79272" y="2487313"/>
            <a:ext cx="2856619" cy="160605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7000" b="-17000"/>
          </a:stretch>
        </a:blipFill>
        <a:effectLst/>
      </p:bgPr>
    </p:bg>
    <p:spTree>
      <p:nvGrpSpPr>
        <p:cNvPr id="1" name=""/>
        <p:cNvGrpSpPr/>
        <p:nvPr/>
      </p:nvGrpSpPr>
      <p:grpSpPr>
        <a:xfrm>
          <a:off x="0" y="0"/>
          <a:ext cx="0" cy="0"/>
          <a:chOff x="0" y="0"/>
          <a:chExt cx="0" cy="0"/>
        </a:xfrm>
      </p:grpSpPr>
      <p:sp>
        <p:nvSpPr>
          <p:cNvPr id="7" name="Isosceles Triangle 6">
            <a:extLst>
              <a:ext uri="{FF2B5EF4-FFF2-40B4-BE49-F238E27FC236}">
                <a16:creationId xmlns:a16="http://schemas.microsoft.com/office/drawing/2014/main" id="{AB39FEC8-1505-40E8-BC96-7FC09BEAF33F}"/>
              </a:ext>
            </a:extLst>
          </p:cNvPr>
          <p:cNvSpPr/>
          <p:nvPr/>
        </p:nvSpPr>
        <p:spPr>
          <a:xfrm flipV="1">
            <a:off x="2208179" y="117329"/>
            <a:ext cx="6498076" cy="191575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B91638C2-ED88-437A-AEB6-397D0B83DFD6}"/>
              </a:ext>
            </a:extLst>
          </p:cNvPr>
          <p:cNvSpPr txBox="1"/>
          <p:nvPr/>
        </p:nvSpPr>
        <p:spPr>
          <a:xfrm>
            <a:off x="2936562" y="117329"/>
            <a:ext cx="5409770" cy="646331"/>
          </a:xfrm>
          <a:prstGeom prst="rect">
            <a:avLst/>
          </a:prstGeom>
          <a:noFill/>
        </p:spPr>
        <p:txBody>
          <a:bodyPr wrap="square" rtlCol="0">
            <a:spAutoFit/>
          </a:bodyPr>
          <a:lstStyle/>
          <a:p>
            <a:r>
              <a:rPr lang="en-US" sz="3600">
                <a:latin typeface="Times New Roman" panose="02020603050405020304" pitchFamily="18" charset="0"/>
                <a:cs typeface="Times New Roman" panose="02020603050405020304" pitchFamily="18" charset="0"/>
              </a:rPr>
              <a:t>Tiến  hành thu thập dữ liệu</a:t>
            </a:r>
          </a:p>
        </p:txBody>
      </p:sp>
      <p:sp>
        <p:nvSpPr>
          <p:cNvPr id="9" name="TextBox 8">
            <a:extLst>
              <a:ext uri="{FF2B5EF4-FFF2-40B4-BE49-F238E27FC236}">
                <a16:creationId xmlns:a16="http://schemas.microsoft.com/office/drawing/2014/main" id="{9C3E57A3-C4A4-4F4F-94EF-FBD610E4A26C}"/>
              </a:ext>
            </a:extLst>
          </p:cNvPr>
          <p:cNvSpPr txBox="1"/>
          <p:nvPr/>
        </p:nvSpPr>
        <p:spPr>
          <a:xfrm>
            <a:off x="1507788" y="2033081"/>
            <a:ext cx="6663447" cy="2893100"/>
          </a:xfrm>
          <a:prstGeom prst="rect">
            <a:avLst/>
          </a:prstGeom>
          <a:noFill/>
        </p:spPr>
        <p:txBody>
          <a:bodyPr wrap="square" rtlCol="0">
            <a:spAutoFit/>
          </a:bodyPr>
          <a:lstStyle/>
          <a:p>
            <a:pPr marL="457200" indent="-457200">
              <a:buFont typeface="Wingdings" panose="05000000000000000000" pitchFamily="2" charset="2"/>
              <a:buChar char="ü"/>
            </a:pPr>
            <a:r>
              <a:rPr lang="en-US" sz="2600">
                <a:solidFill>
                  <a:schemeClr val="bg1">
                    <a:lumMod val="95000"/>
                    <a:lumOff val="5000"/>
                  </a:schemeClr>
                </a:solidFill>
                <a:latin typeface="Times New Roman" panose="02020603050405020304" pitchFamily="18" charset="0"/>
                <a:cs typeface="Times New Roman" panose="02020603050405020304" pitchFamily="18" charset="0"/>
              </a:rPr>
              <a:t>Thu thập thông tin của các loại sách</a:t>
            </a:r>
          </a:p>
          <a:p>
            <a:endParaRPr lang="en-US" sz="2600">
              <a:solidFill>
                <a:schemeClr val="bg1">
                  <a:lumMod val="95000"/>
                  <a:lumOff val="5000"/>
                </a:schemeClr>
              </a:solidFill>
              <a:latin typeface="Times New Roman" panose="02020603050405020304" pitchFamily="18" charset="0"/>
              <a:cs typeface="Times New Roman" panose="02020603050405020304" pitchFamily="18" charset="0"/>
            </a:endParaRPr>
          </a:p>
          <a:p>
            <a:pPr marL="457200" indent="-457200">
              <a:buFont typeface="Wingdings" panose="05000000000000000000" pitchFamily="2" charset="2"/>
              <a:buChar char="ü"/>
            </a:pPr>
            <a:r>
              <a:rPr lang="en-US" sz="2600">
                <a:solidFill>
                  <a:schemeClr val="bg1">
                    <a:lumMod val="95000"/>
                    <a:lumOff val="5000"/>
                  </a:schemeClr>
                </a:solidFill>
                <a:latin typeface="Times New Roman" panose="02020603050405020304" pitchFamily="18" charset="0"/>
                <a:cs typeface="Times New Roman" panose="02020603050405020304" pitchFamily="18" charset="0"/>
              </a:rPr>
              <a:t>Thu thập nhu cầu của người sử dụng</a:t>
            </a:r>
          </a:p>
          <a:p>
            <a:endParaRPr lang="en-US" sz="2600">
              <a:solidFill>
                <a:schemeClr val="bg1">
                  <a:lumMod val="95000"/>
                  <a:lumOff val="5000"/>
                </a:schemeClr>
              </a:solidFill>
              <a:latin typeface="Times New Roman" panose="02020603050405020304" pitchFamily="18" charset="0"/>
              <a:cs typeface="Times New Roman" panose="02020603050405020304" pitchFamily="18" charset="0"/>
            </a:endParaRPr>
          </a:p>
          <a:p>
            <a:pPr marL="457200" indent="-457200">
              <a:buFont typeface="Wingdings" panose="05000000000000000000" pitchFamily="2" charset="2"/>
              <a:buChar char="ü"/>
            </a:pPr>
            <a:r>
              <a:rPr lang="en-US" sz="2600">
                <a:solidFill>
                  <a:schemeClr val="bg1">
                    <a:lumMod val="95000"/>
                    <a:lumOff val="5000"/>
                  </a:schemeClr>
                </a:solidFill>
                <a:latin typeface="Times New Roman" panose="02020603050405020304" pitchFamily="18" charset="0"/>
                <a:cs typeface="Times New Roman" panose="02020603050405020304" pitchFamily="18" charset="0"/>
              </a:rPr>
              <a:t>Tham kháo các trang web bán sách hiện thời</a:t>
            </a:r>
          </a:p>
          <a:p>
            <a:endParaRPr lang="en-US" sz="2600">
              <a:solidFill>
                <a:schemeClr val="bg1">
                  <a:lumMod val="95000"/>
                  <a:lumOff val="5000"/>
                </a:schemeClr>
              </a:solidFill>
              <a:latin typeface="Times New Roman" panose="02020603050405020304" pitchFamily="18" charset="0"/>
              <a:cs typeface="Times New Roman" panose="02020603050405020304" pitchFamily="18" charset="0"/>
            </a:endParaRPr>
          </a:p>
          <a:p>
            <a:pPr marL="457200" indent="-457200">
              <a:buFont typeface="Wingdings" panose="05000000000000000000" pitchFamily="2" charset="2"/>
              <a:buChar char="ü"/>
            </a:pPr>
            <a:r>
              <a:rPr lang="en-US" sz="2600">
                <a:solidFill>
                  <a:schemeClr val="bg1">
                    <a:lumMod val="95000"/>
                    <a:lumOff val="5000"/>
                  </a:schemeClr>
                </a:solidFill>
                <a:latin typeface="Times New Roman" panose="02020603050405020304" pitchFamily="18" charset="0"/>
                <a:cs typeface="Times New Roman" panose="02020603050405020304" pitchFamily="18" charset="0"/>
              </a:rPr>
              <a:t>Tiến hành khảo sát</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2000" b="-12000"/>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C69C76F-E0FB-4AEB-8C1B-AC37C60B4CB3}"/>
              </a:ext>
            </a:extLst>
          </p:cNvPr>
          <p:cNvSpPr txBox="1"/>
          <p:nvPr/>
        </p:nvSpPr>
        <p:spPr>
          <a:xfrm>
            <a:off x="3839183" y="233463"/>
            <a:ext cx="4513634" cy="646331"/>
          </a:xfrm>
          <a:prstGeom prst="rect">
            <a:avLst/>
          </a:prstGeom>
          <a:noFill/>
        </p:spPr>
        <p:txBody>
          <a:bodyPr wrap="square" rtlCol="0">
            <a:spAutoFit/>
          </a:bodyPr>
          <a:lstStyle/>
          <a:p>
            <a:r>
              <a:rPr lang="en-US" sz="3600">
                <a:solidFill>
                  <a:schemeClr val="bg1">
                    <a:lumMod val="95000"/>
                    <a:lumOff val="5000"/>
                  </a:schemeClr>
                </a:solidFill>
                <a:latin typeface="Times New Roman" panose="02020603050405020304" pitchFamily="18" charset="0"/>
                <a:cs typeface="Times New Roman" panose="02020603050405020304" pitchFamily="18" charset="0"/>
              </a:rPr>
              <a:t>Thiết lập thuật toán</a:t>
            </a:r>
          </a:p>
        </p:txBody>
      </p:sp>
      <p:pic>
        <p:nvPicPr>
          <p:cNvPr id="6" name="Picture 5">
            <a:extLst>
              <a:ext uri="{FF2B5EF4-FFF2-40B4-BE49-F238E27FC236}">
                <a16:creationId xmlns:a16="http://schemas.microsoft.com/office/drawing/2014/main" id="{9F606EB4-D2C9-444A-AB49-D2AF8AA0AEC2}"/>
              </a:ext>
            </a:extLst>
          </p:cNvPr>
          <p:cNvPicPr>
            <a:picLocks noChangeAspect="1"/>
          </p:cNvPicPr>
          <p:nvPr/>
        </p:nvPicPr>
        <p:blipFill rotWithShape="1">
          <a:blip r:embed="rId3">
            <a:extLst>
              <a:ext uri="{28A0092B-C50C-407E-A947-70E740481C1C}">
                <a14:useLocalDpi xmlns:a14="http://schemas.microsoft.com/office/drawing/2010/main" val="0"/>
              </a:ext>
            </a:extLst>
          </a:blip>
          <a:srcRect r="10907" b="18329"/>
          <a:stretch/>
        </p:blipFill>
        <p:spPr bwMode="auto">
          <a:xfrm>
            <a:off x="1561202" y="1004576"/>
            <a:ext cx="7281242" cy="5704323"/>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6605036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21000" b="-21000"/>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808703" y="604684"/>
            <a:ext cx="6041802" cy="5439544"/>
          </a:xfrm>
        </p:spPr>
        <p:txBody>
          <a:bodyPr>
            <a:normAutofit/>
          </a:bodyPr>
          <a:lstStyle/>
          <a:p>
            <a:pPr marL="0" indent="0" algn="just">
              <a:buNone/>
            </a:pPr>
            <a:endParaRPr lang="en-US" sz="2200">
              <a:latin typeface="Times New Roman" panose="02020603050405020304" pitchFamily="18" charset="0"/>
              <a:cs typeface="Times New Roman" panose="02020603050405020304" pitchFamily="18" charset="0"/>
            </a:endParaRPr>
          </a:p>
          <a:p>
            <a:pPr marL="0" indent="0" algn="just">
              <a:buNone/>
            </a:pPr>
            <a:endParaRPr lang="en-US" sz="2200">
              <a:latin typeface="Times New Roman" panose="02020603050405020304" pitchFamily="18" charset="0"/>
              <a:cs typeface="Times New Roman" panose="02020603050405020304" pitchFamily="18" charset="0"/>
            </a:endParaRPr>
          </a:p>
        </p:txBody>
      </p:sp>
      <p:sp>
        <p:nvSpPr>
          <p:cNvPr id="4" name="Cloud 3"/>
          <p:cNvSpPr/>
          <p:nvPr/>
        </p:nvSpPr>
        <p:spPr>
          <a:xfrm>
            <a:off x="2520846" y="-32398"/>
            <a:ext cx="7150308" cy="1274164"/>
          </a:xfrm>
          <a:prstGeom prst="cloud">
            <a:avLst/>
          </a:prstGeom>
        </p:spPr>
        <p:style>
          <a:lnRef idx="2">
            <a:schemeClr val="accent6"/>
          </a:lnRef>
          <a:fillRef idx="1">
            <a:schemeClr val="lt1"/>
          </a:fillRef>
          <a:effectRef idx="0">
            <a:schemeClr val="accent6"/>
          </a:effectRef>
          <a:fontRef idx="minor">
            <a:schemeClr val="dk1"/>
          </a:fontRef>
        </p:style>
        <p:txBody>
          <a:bodyPr rtlCol="0" anchor="ctr"/>
          <a:lstStyle/>
          <a:p>
            <a:r>
              <a:rPr lang="en-US" sz="2800" b="1">
                <a:solidFill>
                  <a:schemeClr val="bg1">
                    <a:lumMod val="95000"/>
                    <a:lumOff val="5000"/>
                  </a:schemeClr>
                </a:solidFill>
                <a:latin typeface="Times New Roman" panose="02020603050405020304" pitchFamily="18" charset="0"/>
                <a:cs typeface="Times New Roman" panose="02020603050405020304" pitchFamily="18" charset="0"/>
              </a:rPr>
              <a:t> </a:t>
            </a:r>
            <a:r>
              <a:rPr lang="en-US" sz="3200" b="1">
                <a:solidFill>
                  <a:schemeClr val="bg1">
                    <a:lumMod val="95000"/>
                    <a:lumOff val="5000"/>
                  </a:schemeClr>
                </a:solidFill>
                <a:latin typeface="Times New Roman" panose="02020603050405020304" pitchFamily="18" charset="0"/>
                <a:cs typeface="Times New Roman" panose="02020603050405020304" pitchFamily="18" charset="0"/>
              </a:rPr>
              <a:t>Sơ đồ use case</a:t>
            </a:r>
          </a:p>
        </p:txBody>
      </p:sp>
      <p:pic>
        <p:nvPicPr>
          <p:cNvPr id="6" name="Picture 5">
            <a:extLst>
              <a:ext uri="{FF2B5EF4-FFF2-40B4-BE49-F238E27FC236}">
                <a16:creationId xmlns:a16="http://schemas.microsoft.com/office/drawing/2014/main" id="{69BAD0A1-C02A-46E6-8385-69C59E878EC5}"/>
              </a:ext>
            </a:extLst>
          </p:cNvPr>
          <p:cNvPicPr>
            <a:picLocks noChangeAspect="1"/>
          </p:cNvPicPr>
          <p:nvPr/>
        </p:nvPicPr>
        <p:blipFill>
          <a:blip r:embed="rId4"/>
          <a:stretch>
            <a:fillRect/>
          </a:stretch>
        </p:blipFill>
        <p:spPr>
          <a:xfrm>
            <a:off x="992917" y="1301542"/>
            <a:ext cx="10314562" cy="5208569"/>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7000" b="-17000"/>
          </a:stretch>
        </a:blipFill>
        <a:effectLst/>
      </p:bgPr>
    </p:bg>
    <p:spTree>
      <p:nvGrpSpPr>
        <p:cNvPr id="1" name=""/>
        <p:cNvGrpSpPr/>
        <p:nvPr/>
      </p:nvGrpSpPr>
      <p:grpSpPr>
        <a:xfrm>
          <a:off x="0" y="0"/>
          <a:ext cx="0" cy="0"/>
          <a:chOff x="0" y="0"/>
          <a:chExt cx="0" cy="0"/>
        </a:xfrm>
      </p:grpSpPr>
      <p:sp>
        <p:nvSpPr>
          <p:cNvPr id="14" name="Cloud 13"/>
          <p:cNvSpPr/>
          <p:nvPr/>
        </p:nvSpPr>
        <p:spPr>
          <a:xfrm>
            <a:off x="2413415" y="104930"/>
            <a:ext cx="7150309" cy="1323831"/>
          </a:xfrm>
          <a:prstGeom prst="cloud">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3200" b="1">
                <a:latin typeface="Times New Roman" panose="02020603050405020304" pitchFamily="18" charset="0"/>
                <a:cs typeface="Times New Roman" panose="02020603050405020304" pitchFamily="18" charset="0"/>
              </a:rPr>
              <a:t>Tiến hành code</a:t>
            </a:r>
          </a:p>
        </p:txBody>
      </p:sp>
      <p:sp>
        <p:nvSpPr>
          <p:cNvPr id="8" name="TextBox 7">
            <a:extLst>
              <a:ext uri="{FF2B5EF4-FFF2-40B4-BE49-F238E27FC236}">
                <a16:creationId xmlns:a16="http://schemas.microsoft.com/office/drawing/2014/main" id="{0FD0C6A3-AC05-40F9-A161-6BE612572614}"/>
              </a:ext>
            </a:extLst>
          </p:cNvPr>
          <p:cNvSpPr txBox="1"/>
          <p:nvPr/>
        </p:nvSpPr>
        <p:spPr>
          <a:xfrm>
            <a:off x="466928" y="1206230"/>
            <a:ext cx="1540806" cy="369332"/>
          </a:xfrm>
          <a:prstGeom prst="rect">
            <a:avLst/>
          </a:prstGeom>
          <a:noFill/>
        </p:spPr>
        <p:txBody>
          <a:bodyPr wrap="none" rtlCol="0">
            <a:spAutoFit/>
          </a:bodyPr>
          <a:lstStyle/>
          <a:p>
            <a:r>
              <a:rPr lang="en-US">
                <a:solidFill>
                  <a:schemeClr val="bg1">
                    <a:lumMod val="95000"/>
                    <a:lumOff val="5000"/>
                  </a:schemeClr>
                </a:solidFill>
              </a:rPr>
              <a:t>Phần bố cục</a:t>
            </a:r>
          </a:p>
        </p:txBody>
      </p:sp>
      <p:pic>
        <p:nvPicPr>
          <p:cNvPr id="13" name="Picture 12">
            <a:extLst>
              <a:ext uri="{FF2B5EF4-FFF2-40B4-BE49-F238E27FC236}">
                <a16:creationId xmlns:a16="http://schemas.microsoft.com/office/drawing/2014/main" id="{64D8AF7E-675F-4508-AAC1-6EBA41AC7D1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637817" y="1575562"/>
            <a:ext cx="5943600" cy="4998720"/>
          </a:xfrm>
          <a:prstGeom prst="rect">
            <a:avLst/>
          </a:prstGeom>
          <a:noFill/>
          <a:ln>
            <a:noFill/>
          </a:ln>
        </p:spPr>
      </p:pic>
    </p:spTree>
  </p:cSld>
  <p:clrMapOvr>
    <a:masterClrMapping/>
  </p:clrMapOvr>
</p:sld>
</file>

<file path=ppt/theme/theme1.xml><?xml version="1.0" encoding="utf-8"?>
<a:theme xmlns:a="http://schemas.openxmlformats.org/drawingml/2006/main" name="Slice">
  <a:themeElements>
    <a:clrScheme name="Slice">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Slice">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13FEC7C6-62A9-40C4-99D2-581AACACAA2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Slice</Template>
  <TotalTime>1058</TotalTime>
  <Words>306</Words>
  <Application>Microsoft Office PowerPoint</Application>
  <PresentationFormat>Widescreen</PresentationFormat>
  <Paragraphs>66</Paragraphs>
  <Slides>23</Slides>
  <Notes>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23</vt:i4>
      </vt:variant>
    </vt:vector>
  </HeadingPairs>
  <TitlesOfParts>
    <vt:vector size="29" baseType="lpstr">
      <vt:lpstr>Calibri</vt:lpstr>
      <vt:lpstr>Century Gothic</vt:lpstr>
      <vt:lpstr>Times New Roman</vt:lpstr>
      <vt:lpstr>Wingdings</vt:lpstr>
      <vt:lpstr>Wingdings 3</vt:lpstr>
      <vt:lpstr>Slice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HP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hoang</dc:creator>
  <cp:lastModifiedBy>Hồ Minh Khoa</cp:lastModifiedBy>
  <cp:revision>270</cp:revision>
  <dcterms:created xsi:type="dcterms:W3CDTF">2021-09-05T03:04:00Z</dcterms:created>
  <dcterms:modified xsi:type="dcterms:W3CDTF">2022-04-20T18:43:30Z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10F4BFD3FED847D893D70CFF347334F8</vt:lpwstr>
  </property>
  <property fmtid="{D5CDD505-2E9C-101B-9397-08002B2CF9AE}" pid="3" name="KSOProductBuildVer">
    <vt:lpwstr>1033-11.2.0.10296</vt:lpwstr>
  </property>
</Properties>
</file>